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8" r:id="rId5"/>
    <p:sldMasterId id="2147483661" r:id="rId6"/>
    <p:sldMasterId id="2147483674" r:id="rId7"/>
    <p:sldMasterId id="2147483710" r:id="rId8"/>
  </p:sldMasterIdLst>
  <p:notesMasterIdLst>
    <p:notesMasterId r:id="rId51"/>
  </p:notesMasterIdLst>
  <p:sldIdLst>
    <p:sldId id="405" r:id="rId9"/>
    <p:sldId id="2147483490" r:id="rId10"/>
    <p:sldId id="2147483397" r:id="rId11"/>
    <p:sldId id="2147483396" r:id="rId12"/>
    <p:sldId id="317" r:id="rId13"/>
    <p:sldId id="2147483496" r:id="rId14"/>
    <p:sldId id="297" r:id="rId15"/>
    <p:sldId id="2147483398" r:id="rId16"/>
    <p:sldId id="2147483368" r:id="rId17"/>
    <p:sldId id="2147483485" r:id="rId18"/>
    <p:sldId id="2147483486" r:id="rId19"/>
    <p:sldId id="2147483487" r:id="rId20"/>
    <p:sldId id="2147483488" r:id="rId21"/>
    <p:sldId id="2147483446" r:id="rId22"/>
    <p:sldId id="2147483489" r:id="rId23"/>
    <p:sldId id="2147483460" r:id="rId24"/>
    <p:sldId id="2147483497" r:id="rId25"/>
    <p:sldId id="2147483448" r:id="rId26"/>
    <p:sldId id="2147483451" r:id="rId27"/>
    <p:sldId id="2147483473" r:id="rId28"/>
    <p:sldId id="2147483472" r:id="rId29"/>
    <p:sldId id="2147483475" r:id="rId30"/>
    <p:sldId id="2147483482" r:id="rId31"/>
    <p:sldId id="2147483479" r:id="rId32"/>
    <p:sldId id="2147483483" r:id="rId33"/>
    <p:sldId id="2147483450" r:id="rId34"/>
    <p:sldId id="291" r:id="rId35"/>
    <p:sldId id="296" r:id="rId36"/>
    <p:sldId id="2147483484" r:id="rId37"/>
    <p:sldId id="325" r:id="rId38"/>
    <p:sldId id="2147483444" r:id="rId39"/>
    <p:sldId id="327" r:id="rId40"/>
    <p:sldId id="2147483491" r:id="rId41"/>
    <p:sldId id="2147483492" r:id="rId42"/>
    <p:sldId id="2147483493" r:id="rId43"/>
    <p:sldId id="2147483494" r:id="rId44"/>
    <p:sldId id="2147483498" r:id="rId45"/>
    <p:sldId id="2147483471" r:id="rId46"/>
    <p:sldId id="2147483458" r:id="rId47"/>
    <p:sldId id="2147483457" r:id="rId48"/>
    <p:sldId id="2147483459" r:id="rId49"/>
    <p:sldId id="2147473148"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256B"/>
    <a:srgbClr val="7DF4A0"/>
    <a:srgbClr val="FA928A"/>
    <a:srgbClr val="F97367"/>
    <a:srgbClr val="FCB746"/>
    <a:srgbClr val="9292EC"/>
    <a:srgbClr val="CCCCFF"/>
    <a:srgbClr val="4AB2E1"/>
    <a:srgbClr val="D5D3DF"/>
    <a:srgbClr val="43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05" autoAdjust="0"/>
  </p:normalViewPr>
  <p:slideViewPr>
    <p:cSldViewPr snapToGrid="0">
      <p:cViewPr varScale="1">
        <p:scale>
          <a:sx n="83" d="100"/>
          <a:sy n="83" d="100"/>
        </p:scale>
        <p:origin x="658" y="77"/>
      </p:cViewPr>
      <p:guideLst/>
    </p:cSldViewPr>
  </p:slideViewPr>
  <p:notesTextViewPr>
    <p:cViewPr>
      <p:scale>
        <a:sx n="3" d="2"/>
        <a:sy n="3" d="2"/>
      </p:scale>
      <p:origin x="0" y="0"/>
    </p:cViewPr>
  </p:notesTextViewPr>
  <p:sorterViewPr>
    <p:cViewPr>
      <p:scale>
        <a:sx n="100" d="100"/>
        <a:sy n="100" d="100"/>
      </p:scale>
      <p:origin x="0" y="-4188"/>
    </p:cViewPr>
  </p:sorterViewPr>
  <p:notesViewPr>
    <p:cSldViewPr snapToGrid="0">
      <p:cViewPr varScale="1">
        <p:scale>
          <a:sx n="83" d="100"/>
          <a:sy n="83" d="100"/>
        </p:scale>
        <p:origin x="3924" y="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microsoft.com/office/2016/11/relationships/changesInfo" Target="changesInfos/changesInfo1.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Greenhaw" userId="8186a162-1d55-493b-b58b-1801a8fbbc77" providerId="ADAL" clId="{B403C49E-C6E5-4C45-9821-0CA0B9483E41}"/>
    <pc:docChg chg="modSld">
      <pc:chgData name="Mark Greenhaw" userId="8186a162-1d55-493b-b58b-1801a8fbbc77" providerId="ADAL" clId="{B403C49E-C6E5-4C45-9821-0CA0B9483E41}" dt="2024-10-24T16:13:43.194" v="3" actId="6549"/>
      <pc:docMkLst>
        <pc:docMk/>
      </pc:docMkLst>
      <pc:sldChg chg="modSp mod">
        <pc:chgData name="Mark Greenhaw" userId="8186a162-1d55-493b-b58b-1801a8fbbc77" providerId="ADAL" clId="{B403C49E-C6E5-4C45-9821-0CA0B9483E41}" dt="2024-10-24T16:13:43.194" v="3" actId="6549"/>
        <pc:sldMkLst>
          <pc:docMk/>
          <pc:sldMk cId="627000193" sldId="405"/>
        </pc:sldMkLst>
        <pc:spChg chg="mod">
          <ac:chgData name="Mark Greenhaw" userId="8186a162-1d55-493b-b58b-1801a8fbbc77" providerId="ADAL" clId="{B403C49E-C6E5-4C45-9821-0CA0B9483E41}" dt="2024-10-24T16:13:43.194" v="3" actId="6549"/>
          <ac:spMkLst>
            <pc:docMk/>
            <pc:sldMk cId="627000193" sldId="405"/>
            <ac:spMk id="19" creationId="{7A96A103-3CE8-4EEE-AE79-16FA2084609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68CB47-61AD-4B34-AA67-E7D072210A71}"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7362B0BD-96C1-4A72-AF26-90827F2F5D73}">
      <dgm:prSet phldrT="[Text]" custT="1"/>
      <dgm:spPr>
        <a:xfrm>
          <a:off x="1403092" y="2860419"/>
          <a:ext cx="4612608" cy="957755"/>
        </a:xfrm>
        <a:solidFill>
          <a:srgbClr val="F0A31F"/>
        </a:solidFill>
      </dgm:spPr>
      <dgm:t>
        <a:bodyPr/>
        <a:lstStyle/>
        <a:p>
          <a:pPr>
            <a:buNone/>
          </a:pPr>
          <a:r>
            <a:rPr lang="en-US" sz="1400" b="1" dirty="0">
              <a:latin typeface="Arial" panose="020B0604020202020204"/>
              <a:ea typeface="+mn-ea"/>
              <a:cs typeface="+mn-cs"/>
            </a:rPr>
            <a:t>Maturity Model</a:t>
          </a:r>
        </a:p>
      </dgm:t>
    </dgm:pt>
    <dgm:pt modelId="{0CCF73A7-68FF-493F-8FE8-E719603C47C7}" type="parTrans" cxnId="{044AAEDE-3427-4AC6-8E81-26093A77F02C}">
      <dgm:prSet/>
      <dgm:spPr/>
      <dgm:t>
        <a:bodyPr/>
        <a:lstStyle/>
        <a:p>
          <a:endParaRPr lang="en-US"/>
        </a:p>
      </dgm:t>
    </dgm:pt>
    <dgm:pt modelId="{F0A7A66F-E2C3-45D6-A3EF-AD29C3FBF1E8}" type="sibTrans" cxnId="{044AAEDE-3427-4AC6-8E81-26093A77F02C}">
      <dgm:prSet/>
      <dgm:spPr/>
      <dgm:t>
        <a:bodyPr/>
        <a:lstStyle/>
        <a:p>
          <a:endParaRPr lang="en-US"/>
        </a:p>
      </dgm:t>
    </dgm:pt>
    <dgm:pt modelId="{7A07918A-40A4-475B-A0C3-94ED57469117}">
      <dgm:prSet phldrT="[Text]" custT="1"/>
      <dgm:spPr>
        <a:xfrm>
          <a:off x="1613731" y="4296593"/>
          <a:ext cx="4401969" cy="957755"/>
        </a:xfrm>
        <a:solidFill>
          <a:srgbClr val="2174A5"/>
        </a:solidFill>
      </dgm:spPr>
      <dgm:t>
        <a:bodyPr/>
        <a:lstStyle/>
        <a:p>
          <a:pPr>
            <a:buNone/>
          </a:pPr>
          <a:r>
            <a:rPr lang="en-US" sz="1400" b="1" dirty="0">
              <a:latin typeface="Arial" panose="020B0604020202020204"/>
              <a:ea typeface="+mn-ea"/>
              <a:cs typeface="+mn-cs"/>
            </a:rPr>
            <a:t>Minimum Controls for Third Parties</a:t>
          </a:r>
        </a:p>
      </dgm:t>
    </dgm:pt>
    <dgm:pt modelId="{B0ED5953-09B9-4714-8AB5-85D41F3E7BF4}" type="parTrans" cxnId="{051AF590-4B5F-41F1-9607-B79F2035B57F}">
      <dgm:prSet/>
      <dgm:spPr/>
      <dgm:t>
        <a:bodyPr/>
        <a:lstStyle/>
        <a:p>
          <a:endParaRPr lang="en-US"/>
        </a:p>
      </dgm:t>
    </dgm:pt>
    <dgm:pt modelId="{9FEA3F50-8F4D-465E-86DE-49C88BAEC2AF}" type="sibTrans" cxnId="{051AF590-4B5F-41F1-9607-B79F2035B57F}">
      <dgm:prSet/>
      <dgm:spPr/>
      <dgm:t>
        <a:bodyPr/>
        <a:lstStyle/>
        <a:p>
          <a:endParaRPr lang="en-US"/>
        </a:p>
      </dgm:t>
    </dgm:pt>
    <dgm:pt modelId="{7359BFFA-61F2-4D68-BABC-4F1CD71ADE74}">
      <dgm:prSet phldrT="[Text]" custT="1"/>
      <dgm:spPr>
        <a:xfrm>
          <a:off x="1403092" y="2860419"/>
          <a:ext cx="4612608" cy="957755"/>
        </a:xfrm>
        <a:solidFill>
          <a:srgbClr val="B31E3F"/>
        </a:solidFill>
      </dgm:spPr>
      <dgm:t>
        <a:bodyPr/>
        <a:lstStyle/>
        <a:p>
          <a:pPr>
            <a:buNone/>
          </a:pPr>
          <a:r>
            <a:rPr lang="en-US" sz="1400" b="1" dirty="0">
              <a:latin typeface="Arial" panose="020B0604020202020204"/>
              <a:ea typeface="+mn-ea"/>
              <a:cs typeface="+mn-cs"/>
            </a:rPr>
            <a:t>Artificial Intelligence (AI) Framework</a:t>
          </a:r>
        </a:p>
      </dgm:t>
    </dgm:pt>
    <dgm:pt modelId="{C47A5ADE-ECD5-4463-9203-3B4DF3814504}" type="parTrans" cxnId="{7ADE558C-6B60-43E3-B665-59D23A52CBE3}">
      <dgm:prSet/>
      <dgm:spPr/>
      <dgm:t>
        <a:bodyPr/>
        <a:lstStyle/>
        <a:p>
          <a:endParaRPr lang="en-US"/>
        </a:p>
      </dgm:t>
    </dgm:pt>
    <dgm:pt modelId="{496980B7-CBD0-48B4-8FAD-25148B6D63DD}" type="sibTrans" cxnId="{7ADE558C-6B60-43E3-B665-59D23A52CBE3}">
      <dgm:prSet/>
      <dgm:spPr/>
      <dgm:t>
        <a:bodyPr/>
        <a:lstStyle/>
        <a:p>
          <a:endParaRPr lang="en-US"/>
        </a:p>
      </dgm:t>
    </dgm:pt>
    <dgm:pt modelId="{5AE57AAF-EAD6-4E9D-A19C-FBFF5D83C7D2}">
      <dgm:prSet phldrT="[Text]" custT="1"/>
      <dgm:spPr>
        <a:xfrm>
          <a:off x="716793" y="1424244"/>
          <a:ext cx="5298908" cy="957755"/>
        </a:xfrm>
        <a:solidFill>
          <a:srgbClr val="36256B"/>
        </a:solidFill>
      </dgm:spPr>
      <dgm:t>
        <a:bodyPr/>
        <a:lstStyle/>
        <a:p>
          <a:pPr>
            <a:buNone/>
          </a:pPr>
          <a:r>
            <a:rPr lang="en-US" sz="1400" b="1" dirty="0">
              <a:latin typeface="Arial" panose="020B0604020202020204"/>
              <a:ea typeface="+mn-ea"/>
              <a:cs typeface="+mn-cs"/>
            </a:rPr>
            <a:t>New Global Mappings from EU, Australia, Japan</a:t>
          </a:r>
        </a:p>
      </dgm:t>
    </dgm:pt>
    <dgm:pt modelId="{03D8F2B6-4185-4EA9-849C-25317F2757C5}" type="parTrans" cxnId="{232ACAB8-3D92-4E34-9BDD-394B7EDAE93F}">
      <dgm:prSet/>
      <dgm:spPr/>
      <dgm:t>
        <a:bodyPr/>
        <a:lstStyle/>
        <a:p>
          <a:endParaRPr lang="en-US"/>
        </a:p>
      </dgm:t>
    </dgm:pt>
    <dgm:pt modelId="{34C1DAB1-63AD-431C-92E4-346AAD3032C2}" type="sibTrans" cxnId="{232ACAB8-3D92-4E34-9BDD-394B7EDAE93F}">
      <dgm:prSet/>
      <dgm:spPr/>
      <dgm:t>
        <a:bodyPr/>
        <a:lstStyle/>
        <a:p>
          <a:endParaRPr lang="en-US"/>
        </a:p>
      </dgm:t>
    </dgm:pt>
    <dgm:pt modelId="{05E8D050-8395-4A5E-8C44-73FD20D83374}">
      <dgm:prSet phldrT="[Text]" custT="1"/>
      <dgm:spPr>
        <a:xfrm>
          <a:off x="1403092" y="2860419"/>
          <a:ext cx="4612608" cy="957755"/>
        </a:xfrm>
        <a:solidFill>
          <a:srgbClr val="36256B"/>
        </a:solidFill>
      </dgm:spPr>
      <dgm:t>
        <a:bodyPr/>
        <a:lstStyle/>
        <a:p>
          <a:pPr>
            <a:buNone/>
          </a:pPr>
          <a:r>
            <a:rPr lang="en-US" sz="1400" b="1" dirty="0">
              <a:latin typeface="Arial" panose="020B0604020202020204"/>
              <a:ea typeface="+mn-ea"/>
              <a:cs typeface="+mn-cs"/>
            </a:rPr>
            <a:t>Profile v2.0 and updates</a:t>
          </a:r>
        </a:p>
      </dgm:t>
    </dgm:pt>
    <dgm:pt modelId="{36690BFD-0958-4FBB-9C3B-26441AADDF80}" type="parTrans" cxnId="{3E930AC7-FAC8-4500-BBD9-47828C82A8A1}">
      <dgm:prSet/>
      <dgm:spPr/>
      <dgm:t>
        <a:bodyPr/>
        <a:lstStyle/>
        <a:p>
          <a:endParaRPr lang="en-US"/>
        </a:p>
      </dgm:t>
    </dgm:pt>
    <dgm:pt modelId="{FE07AAA1-65EB-4261-9D46-274299A9A85F}" type="sibTrans" cxnId="{3E930AC7-FAC8-4500-BBD9-47828C82A8A1}">
      <dgm:prSet/>
      <dgm:spPr/>
      <dgm:t>
        <a:bodyPr/>
        <a:lstStyle/>
        <a:p>
          <a:endParaRPr lang="en-US"/>
        </a:p>
      </dgm:t>
    </dgm:pt>
    <dgm:pt modelId="{12809129-DC93-42BA-A4A3-9C0CB73B839E}" type="pres">
      <dgm:prSet presAssocID="{6568CB47-61AD-4B34-AA67-E7D072210A71}" presName="Name0" presStyleCnt="0">
        <dgm:presLayoutVars>
          <dgm:chMax val="7"/>
          <dgm:chPref val="7"/>
          <dgm:dir/>
        </dgm:presLayoutVars>
      </dgm:prSet>
      <dgm:spPr/>
    </dgm:pt>
    <dgm:pt modelId="{E98FBAAD-C2F5-4CA5-88DC-4C50EE53F3EA}" type="pres">
      <dgm:prSet presAssocID="{6568CB47-61AD-4B34-AA67-E7D072210A71}" presName="Name1" presStyleCnt="0"/>
      <dgm:spPr/>
    </dgm:pt>
    <dgm:pt modelId="{A0FBE508-8C1C-4C94-9110-FF93F8E0B951}" type="pres">
      <dgm:prSet presAssocID="{6568CB47-61AD-4B34-AA67-E7D072210A71}" presName="cycle" presStyleCnt="0"/>
      <dgm:spPr/>
    </dgm:pt>
    <dgm:pt modelId="{FEA170B2-7B33-4490-B280-62C168A2A776}" type="pres">
      <dgm:prSet presAssocID="{6568CB47-61AD-4B34-AA67-E7D072210A71}" presName="srcNode" presStyleLbl="node1" presStyleIdx="0" presStyleCnt="5"/>
      <dgm:spPr/>
    </dgm:pt>
    <dgm:pt modelId="{1925591A-E7B2-4202-99D0-E4EF6D7DAF1B}" type="pres">
      <dgm:prSet presAssocID="{6568CB47-61AD-4B34-AA67-E7D072210A71}" presName="conn" presStyleLbl="parChTrans1D2" presStyleIdx="0" presStyleCnt="1"/>
      <dgm:spPr/>
    </dgm:pt>
    <dgm:pt modelId="{1528BA82-043A-42BF-980D-7EE9D9EF8E9F}" type="pres">
      <dgm:prSet presAssocID="{6568CB47-61AD-4B34-AA67-E7D072210A71}" presName="extraNode" presStyleLbl="node1" presStyleIdx="0" presStyleCnt="5"/>
      <dgm:spPr/>
    </dgm:pt>
    <dgm:pt modelId="{9DED3387-9BAF-4D22-B617-C36BC841625F}" type="pres">
      <dgm:prSet presAssocID="{6568CB47-61AD-4B34-AA67-E7D072210A71}" presName="dstNode" presStyleLbl="node1" presStyleIdx="0" presStyleCnt="5"/>
      <dgm:spPr/>
    </dgm:pt>
    <dgm:pt modelId="{EDFA3833-C046-4F72-9BD0-8F1A9A410CEC}" type="pres">
      <dgm:prSet presAssocID="{05E8D050-8395-4A5E-8C44-73FD20D83374}" presName="text_1" presStyleLbl="node1" presStyleIdx="0" presStyleCnt="5">
        <dgm:presLayoutVars>
          <dgm:bulletEnabled val="1"/>
        </dgm:presLayoutVars>
      </dgm:prSet>
      <dgm:spPr/>
    </dgm:pt>
    <dgm:pt modelId="{BB3859A0-0210-4885-998C-BB1C7561AF46}" type="pres">
      <dgm:prSet presAssocID="{05E8D050-8395-4A5E-8C44-73FD20D83374}" presName="accent_1" presStyleCnt="0"/>
      <dgm:spPr/>
    </dgm:pt>
    <dgm:pt modelId="{258FE425-9F2F-479A-91E8-C801631DABA3}" type="pres">
      <dgm:prSet presAssocID="{05E8D050-8395-4A5E-8C44-73FD20D83374}" presName="accentRepeatNode" presStyleLbl="solidFgAcc1" presStyleIdx="0" presStyleCnt="5">
        <dgm:style>
          <a:lnRef idx="2">
            <a:schemeClr val="accent1"/>
          </a:lnRef>
          <a:fillRef idx="1">
            <a:schemeClr val="lt1"/>
          </a:fillRef>
          <a:effectRef idx="0">
            <a:schemeClr val="accent1"/>
          </a:effectRef>
          <a:fontRef idx="minor">
            <a:schemeClr val="dk1"/>
          </a:fontRef>
        </dgm:style>
      </dgm:prSet>
      <dgm:spPr/>
    </dgm:pt>
    <dgm:pt modelId="{81F3F22F-EC4D-43DB-A526-928F2DAD8F65}" type="pres">
      <dgm:prSet presAssocID="{7359BFFA-61F2-4D68-BABC-4F1CD71ADE74}" presName="text_2" presStyleLbl="node1" presStyleIdx="1" presStyleCnt="5">
        <dgm:presLayoutVars>
          <dgm:bulletEnabled val="1"/>
        </dgm:presLayoutVars>
      </dgm:prSet>
      <dgm:spPr/>
    </dgm:pt>
    <dgm:pt modelId="{4F4C67E1-A65A-4FC6-BCA8-9F2E81A575EE}" type="pres">
      <dgm:prSet presAssocID="{7359BFFA-61F2-4D68-BABC-4F1CD71ADE74}" presName="accent_2" presStyleCnt="0"/>
      <dgm:spPr/>
    </dgm:pt>
    <dgm:pt modelId="{0B278199-A5DC-47DD-98BE-4B1F4A6E04EA}" type="pres">
      <dgm:prSet presAssocID="{7359BFFA-61F2-4D68-BABC-4F1CD71ADE74}" presName="accentRepeatNode" presStyleLbl="solidFgAcc1" presStyleIdx="1" presStyleCnt="5">
        <dgm:style>
          <a:lnRef idx="2">
            <a:schemeClr val="accent1"/>
          </a:lnRef>
          <a:fillRef idx="1">
            <a:schemeClr val="lt1"/>
          </a:fillRef>
          <a:effectRef idx="0">
            <a:schemeClr val="accent1"/>
          </a:effectRef>
          <a:fontRef idx="minor">
            <a:schemeClr val="dk1"/>
          </a:fontRef>
        </dgm:style>
      </dgm:prSet>
      <dgm:spPr/>
    </dgm:pt>
    <dgm:pt modelId="{7661F0C1-FB88-4D8C-A1B9-A353D98C953D}" type="pres">
      <dgm:prSet presAssocID="{7362B0BD-96C1-4A72-AF26-90827F2F5D73}" presName="text_3" presStyleLbl="node1" presStyleIdx="2" presStyleCnt="5">
        <dgm:presLayoutVars>
          <dgm:bulletEnabled val="1"/>
        </dgm:presLayoutVars>
      </dgm:prSet>
      <dgm:spPr/>
    </dgm:pt>
    <dgm:pt modelId="{7B2824C3-E775-4921-A229-C2EA3D437724}" type="pres">
      <dgm:prSet presAssocID="{7362B0BD-96C1-4A72-AF26-90827F2F5D73}" presName="accent_3" presStyleCnt="0"/>
      <dgm:spPr/>
    </dgm:pt>
    <dgm:pt modelId="{7A1D33E4-9616-4F2B-9257-3227A454563C}" type="pres">
      <dgm:prSet presAssocID="{7362B0BD-96C1-4A72-AF26-90827F2F5D73}" presName="accentRepeatNode" presStyleLbl="solidFgAcc1" presStyleIdx="2" presStyleCnt="5">
        <dgm:style>
          <a:lnRef idx="2">
            <a:schemeClr val="accent1"/>
          </a:lnRef>
          <a:fillRef idx="1">
            <a:schemeClr val="lt1"/>
          </a:fillRef>
          <a:effectRef idx="0">
            <a:schemeClr val="accent1"/>
          </a:effectRef>
          <a:fontRef idx="minor">
            <a:schemeClr val="dk1"/>
          </a:fontRef>
        </dgm:style>
      </dgm:prSet>
      <dgm:spPr/>
    </dgm:pt>
    <dgm:pt modelId="{81505E43-BBF3-4B15-AFA4-998A9D4D93F0}" type="pres">
      <dgm:prSet presAssocID="{7A07918A-40A4-475B-A0C3-94ED57469117}" presName="text_4" presStyleLbl="node1" presStyleIdx="3" presStyleCnt="5">
        <dgm:presLayoutVars>
          <dgm:bulletEnabled val="1"/>
        </dgm:presLayoutVars>
      </dgm:prSet>
      <dgm:spPr/>
    </dgm:pt>
    <dgm:pt modelId="{5FDA79EC-7A7D-4ADA-8422-344000FAB292}" type="pres">
      <dgm:prSet presAssocID="{7A07918A-40A4-475B-A0C3-94ED57469117}" presName="accent_4" presStyleCnt="0"/>
      <dgm:spPr/>
    </dgm:pt>
    <dgm:pt modelId="{B70A71DA-934F-4F8D-A46A-8D9D07F15898}" type="pres">
      <dgm:prSet presAssocID="{7A07918A-40A4-475B-A0C3-94ED57469117}" presName="accentRepeatNode" presStyleLbl="solidFgAcc1" presStyleIdx="3" presStyleCnt="5">
        <dgm:style>
          <a:lnRef idx="2">
            <a:schemeClr val="accent1"/>
          </a:lnRef>
          <a:fillRef idx="1">
            <a:schemeClr val="lt1"/>
          </a:fillRef>
          <a:effectRef idx="0">
            <a:schemeClr val="accent1"/>
          </a:effectRef>
          <a:fontRef idx="minor">
            <a:schemeClr val="dk1"/>
          </a:fontRef>
        </dgm:style>
      </dgm:prSet>
      <dgm:spPr/>
    </dgm:pt>
    <dgm:pt modelId="{C9091B79-D346-4EBA-A885-3464C09E00E2}" type="pres">
      <dgm:prSet presAssocID="{5AE57AAF-EAD6-4E9D-A19C-FBFF5D83C7D2}" presName="text_5" presStyleLbl="node1" presStyleIdx="4" presStyleCnt="5">
        <dgm:presLayoutVars>
          <dgm:bulletEnabled val="1"/>
        </dgm:presLayoutVars>
      </dgm:prSet>
      <dgm:spPr/>
    </dgm:pt>
    <dgm:pt modelId="{2B13532D-E554-4F9A-8CB7-FDFA3C5E433D}" type="pres">
      <dgm:prSet presAssocID="{5AE57AAF-EAD6-4E9D-A19C-FBFF5D83C7D2}" presName="accent_5" presStyleCnt="0"/>
      <dgm:spPr/>
    </dgm:pt>
    <dgm:pt modelId="{67B2EEED-173D-43AC-93B0-72E02E5EB608}" type="pres">
      <dgm:prSet presAssocID="{5AE57AAF-EAD6-4E9D-A19C-FBFF5D83C7D2}" presName="accentRepeatNode" presStyleLbl="solidFgAcc1" presStyleIdx="4" presStyleCnt="5">
        <dgm:style>
          <a:lnRef idx="2">
            <a:schemeClr val="accent1"/>
          </a:lnRef>
          <a:fillRef idx="1">
            <a:schemeClr val="lt1"/>
          </a:fillRef>
          <a:effectRef idx="0">
            <a:schemeClr val="accent1"/>
          </a:effectRef>
          <a:fontRef idx="minor">
            <a:schemeClr val="dk1"/>
          </a:fontRef>
        </dgm:style>
      </dgm:prSet>
      <dgm:spPr/>
    </dgm:pt>
  </dgm:ptLst>
  <dgm:cxnLst>
    <dgm:cxn modelId="{B74CC913-6F57-4756-ACAC-400142CB16BB}" type="presOf" srcId="{05E8D050-8395-4A5E-8C44-73FD20D83374}" destId="{EDFA3833-C046-4F72-9BD0-8F1A9A410CEC}" srcOrd="0" destOrd="0" presId="urn:microsoft.com/office/officeart/2008/layout/VerticalCurvedList"/>
    <dgm:cxn modelId="{BA36A629-376F-4B02-9E04-26F828C30A08}" type="presOf" srcId="{6568CB47-61AD-4B34-AA67-E7D072210A71}" destId="{12809129-DC93-42BA-A4A3-9C0CB73B839E}" srcOrd="0" destOrd="0" presId="urn:microsoft.com/office/officeart/2008/layout/VerticalCurvedList"/>
    <dgm:cxn modelId="{29B8814B-49D5-46B7-B2FE-417CD4B0765E}" type="presOf" srcId="{7A07918A-40A4-475B-A0C3-94ED57469117}" destId="{81505E43-BBF3-4B15-AFA4-998A9D4D93F0}" srcOrd="0" destOrd="0" presId="urn:microsoft.com/office/officeart/2008/layout/VerticalCurvedList"/>
    <dgm:cxn modelId="{7ADE558C-6B60-43E3-B665-59D23A52CBE3}" srcId="{6568CB47-61AD-4B34-AA67-E7D072210A71}" destId="{7359BFFA-61F2-4D68-BABC-4F1CD71ADE74}" srcOrd="1" destOrd="0" parTransId="{C47A5ADE-ECD5-4463-9203-3B4DF3814504}" sibTransId="{496980B7-CBD0-48B4-8FAD-25148B6D63DD}"/>
    <dgm:cxn modelId="{051AF590-4B5F-41F1-9607-B79F2035B57F}" srcId="{6568CB47-61AD-4B34-AA67-E7D072210A71}" destId="{7A07918A-40A4-475B-A0C3-94ED57469117}" srcOrd="3" destOrd="0" parTransId="{B0ED5953-09B9-4714-8AB5-85D41F3E7BF4}" sibTransId="{9FEA3F50-8F4D-465E-86DE-49C88BAEC2AF}"/>
    <dgm:cxn modelId="{B75D2AAF-3944-47EA-93C6-0C511117A21A}" type="presOf" srcId="{FE07AAA1-65EB-4261-9D46-274299A9A85F}" destId="{1925591A-E7B2-4202-99D0-E4EF6D7DAF1B}" srcOrd="0" destOrd="0" presId="urn:microsoft.com/office/officeart/2008/layout/VerticalCurvedList"/>
    <dgm:cxn modelId="{232ACAB8-3D92-4E34-9BDD-394B7EDAE93F}" srcId="{6568CB47-61AD-4B34-AA67-E7D072210A71}" destId="{5AE57AAF-EAD6-4E9D-A19C-FBFF5D83C7D2}" srcOrd="4" destOrd="0" parTransId="{03D8F2B6-4185-4EA9-849C-25317F2757C5}" sibTransId="{34C1DAB1-63AD-431C-92E4-346AAD3032C2}"/>
    <dgm:cxn modelId="{820C8ABD-C2F4-488A-811E-3E13CFE6A309}" type="presOf" srcId="{7362B0BD-96C1-4A72-AF26-90827F2F5D73}" destId="{7661F0C1-FB88-4D8C-A1B9-A353D98C953D}" srcOrd="0" destOrd="0" presId="urn:microsoft.com/office/officeart/2008/layout/VerticalCurvedList"/>
    <dgm:cxn modelId="{51B9ADBF-C4DA-4DC0-881E-8D10989890F8}" type="presOf" srcId="{5AE57AAF-EAD6-4E9D-A19C-FBFF5D83C7D2}" destId="{C9091B79-D346-4EBA-A885-3464C09E00E2}" srcOrd="0" destOrd="0" presId="urn:microsoft.com/office/officeart/2008/layout/VerticalCurvedList"/>
    <dgm:cxn modelId="{3E930AC7-FAC8-4500-BBD9-47828C82A8A1}" srcId="{6568CB47-61AD-4B34-AA67-E7D072210A71}" destId="{05E8D050-8395-4A5E-8C44-73FD20D83374}" srcOrd="0" destOrd="0" parTransId="{36690BFD-0958-4FBB-9C3B-26441AADDF80}" sibTransId="{FE07AAA1-65EB-4261-9D46-274299A9A85F}"/>
    <dgm:cxn modelId="{DF5102D9-D7BE-4BA7-A222-21477C67B406}" type="presOf" srcId="{7359BFFA-61F2-4D68-BABC-4F1CD71ADE74}" destId="{81F3F22F-EC4D-43DB-A526-928F2DAD8F65}" srcOrd="0" destOrd="0" presId="urn:microsoft.com/office/officeart/2008/layout/VerticalCurvedList"/>
    <dgm:cxn modelId="{044AAEDE-3427-4AC6-8E81-26093A77F02C}" srcId="{6568CB47-61AD-4B34-AA67-E7D072210A71}" destId="{7362B0BD-96C1-4A72-AF26-90827F2F5D73}" srcOrd="2" destOrd="0" parTransId="{0CCF73A7-68FF-493F-8FE8-E719603C47C7}" sibTransId="{F0A7A66F-E2C3-45D6-A3EF-AD29C3FBF1E8}"/>
    <dgm:cxn modelId="{BF96755A-53E2-4F18-B28D-4B66E62D50BC}" type="presParOf" srcId="{12809129-DC93-42BA-A4A3-9C0CB73B839E}" destId="{E98FBAAD-C2F5-4CA5-88DC-4C50EE53F3EA}" srcOrd="0" destOrd="0" presId="urn:microsoft.com/office/officeart/2008/layout/VerticalCurvedList"/>
    <dgm:cxn modelId="{5B3E5626-0E94-4896-8FC7-6D7D08C8D9A6}" type="presParOf" srcId="{E98FBAAD-C2F5-4CA5-88DC-4C50EE53F3EA}" destId="{A0FBE508-8C1C-4C94-9110-FF93F8E0B951}" srcOrd="0" destOrd="0" presId="urn:microsoft.com/office/officeart/2008/layout/VerticalCurvedList"/>
    <dgm:cxn modelId="{6FB8FC1B-4D03-4E06-A1E1-22CE0E4295F3}" type="presParOf" srcId="{A0FBE508-8C1C-4C94-9110-FF93F8E0B951}" destId="{FEA170B2-7B33-4490-B280-62C168A2A776}" srcOrd="0" destOrd="0" presId="urn:microsoft.com/office/officeart/2008/layout/VerticalCurvedList"/>
    <dgm:cxn modelId="{0AE145AA-F1F8-48CE-A0DE-60D9DA4E3195}" type="presParOf" srcId="{A0FBE508-8C1C-4C94-9110-FF93F8E0B951}" destId="{1925591A-E7B2-4202-99D0-E4EF6D7DAF1B}" srcOrd="1" destOrd="0" presId="urn:microsoft.com/office/officeart/2008/layout/VerticalCurvedList"/>
    <dgm:cxn modelId="{26B7C198-E479-4B3B-A55D-4C902AD90148}" type="presParOf" srcId="{A0FBE508-8C1C-4C94-9110-FF93F8E0B951}" destId="{1528BA82-043A-42BF-980D-7EE9D9EF8E9F}" srcOrd="2" destOrd="0" presId="urn:microsoft.com/office/officeart/2008/layout/VerticalCurvedList"/>
    <dgm:cxn modelId="{A397EAEE-9FE3-41BA-888E-637A8DEEDD72}" type="presParOf" srcId="{A0FBE508-8C1C-4C94-9110-FF93F8E0B951}" destId="{9DED3387-9BAF-4D22-B617-C36BC841625F}" srcOrd="3" destOrd="0" presId="urn:microsoft.com/office/officeart/2008/layout/VerticalCurvedList"/>
    <dgm:cxn modelId="{6EB44C19-7B12-4454-AE79-ABBD5BB673A0}" type="presParOf" srcId="{E98FBAAD-C2F5-4CA5-88DC-4C50EE53F3EA}" destId="{EDFA3833-C046-4F72-9BD0-8F1A9A410CEC}" srcOrd="1" destOrd="0" presId="urn:microsoft.com/office/officeart/2008/layout/VerticalCurvedList"/>
    <dgm:cxn modelId="{9C00ACB6-6950-456D-AC97-EE360009AC23}" type="presParOf" srcId="{E98FBAAD-C2F5-4CA5-88DC-4C50EE53F3EA}" destId="{BB3859A0-0210-4885-998C-BB1C7561AF46}" srcOrd="2" destOrd="0" presId="urn:microsoft.com/office/officeart/2008/layout/VerticalCurvedList"/>
    <dgm:cxn modelId="{F7E6410C-7DD8-4377-9045-E1FCC99728D9}" type="presParOf" srcId="{BB3859A0-0210-4885-998C-BB1C7561AF46}" destId="{258FE425-9F2F-479A-91E8-C801631DABA3}" srcOrd="0" destOrd="0" presId="urn:microsoft.com/office/officeart/2008/layout/VerticalCurvedList"/>
    <dgm:cxn modelId="{3311DEE4-936E-4044-9169-B5CB865656F4}" type="presParOf" srcId="{E98FBAAD-C2F5-4CA5-88DC-4C50EE53F3EA}" destId="{81F3F22F-EC4D-43DB-A526-928F2DAD8F65}" srcOrd="3" destOrd="0" presId="urn:microsoft.com/office/officeart/2008/layout/VerticalCurvedList"/>
    <dgm:cxn modelId="{C80B9704-FAC2-4FBB-A4CE-78D4A61F73C9}" type="presParOf" srcId="{E98FBAAD-C2F5-4CA5-88DC-4C50EE53F3EA}" destId="{4F4C67E1-A65A-4FC6-BCA8-9F2E81A575EE}" srcOrd="4" destOrd="0" presId="urn:microsoft.com/office/officeart/2008/layout/VerticalCurvedList"/>
    <dgm:cxn modelId="{7E8F66D4-E3BC-42B6-84CE-EA81EE23F843}" type="presParOf" srcId="{4F4C67E1-A65A-4FC6-BCA8-9F2E81A575EE}" destId="{0B278199-A5DC-47DD-98BE-4B1F4A6E04EA}" srcOrd="0" destOrd="0" presId="urn:microsoft.com/office/officeart/2008/layout/VerticalCurvedList"/>
    <dgm:cxn modelId="{0876F346-3BC9-482A-ACC2-DDF36FBCB7F2}" type="presParOf" srcId="{E98FBAAD-C2F5-4CA5-88DC-4C50EE53F3EA}" destId="{7661F0C1-FB88-4D8C-A1B9-A353D98C953D}" srcOrd="5" destOrd="0" presId="urn:microsoft.com/office/officeart/2008/layout/VerticalCurvedList"/>
    <dgm:cxn modelId="{3970FD4D-8D0A-43DC-A558-B782EA011180}" type="presParOf" srcId="{E98FBAAD-C2F5-4CA5-88DC-4C50EE53F3EA}" destId="{7B2824C3-E775-4921-A229-C2EA3D437724}" srcOrd="6" destOrd="0" presId="urn:microsoft.com/office/officeart/2008/layout/VerticalCurvedList"/>
    <dgm:cxn modelId="{36F9E345-0BD7-4F04-B7E5-350B682A00E1}" type="presParOf" srcId="{7B2824C3-E775-4921-A229-C2EA3D437724}" destId="{7A1D33E4-9616-4F2B-9257-3227A454563C}" srcOrd="0" destOrd="0" presId="urn:microsoft.com/office/officeart/2008/layout/VerticalCurvedList"/>
    <dgm:cxn modelId="{45E97F20-0268-4EF2-A1E9-98CEFE338DD9}" type="presParOf" srcId="{E98FBAAD-C2F5-4CA5-88DC-4C50EE53F3EA}" destId="{81505E43-BBF3-4B15-AFA4-998A9D4D93F0}" srcOrd="7" destOrd="0" presId="urn:microsoft.com/office/officeart/2008/layout/VerticalCurvedList"/>
    <dgm:cxn modelId="{72729C2F-B690-40AA-94F0-415EDE77B0CE}" type="presParOf" srcId="{E98FBAAD-C2F5-4CA5-88DC-4C50EE53F3EA}" destId="{5FDA79EC-7A7D-4ADA-8422-344000FAB292}" srcOrd="8" destOrd="0" presId="urn:microsoft.com/office/officeart/2008/layout/VerticalCurvedList"/>
    <dgm:cxn modelId="{1CAA4526-D25B-4487-9D38-F9DA4A02CD64}" type="presParOf" srcId="{5FDA79EC-7A7D-4ADA-8422-344000FAB292}" destId="{B70A71DA-934F-4F8D-A46A-8D9D07F15898}" srcOrd="0" destOrd="0" presId="urn:microsoft.com/office/officeart/2008/layout/VerticalCurvedList"/>
    <dgm:cxn modelId="{610E8233-A625-4BCA-BA9A-AB451553BC3C}" type="presParOf" srcId="{E98FBAAD-C2F5-4CA5-88DC-4C50EE53F3EA}" destId="{C9091B79-D346-4EBA-A885-3464C09E00E2}" srcOrd="9" destOrd="0" presId="urn:microsoft.com/office/officeart/2008/layout/VerticalCurvedList"/>
    <dgm:cxn modelId="{BF0AF999-6E7E-4040-9A73-CE80521583F0}" type="presParOf" srcId="{E98FBAAD-C2F5-4CA5-88DC-4C50EE53F3EA}" destId="{2B13532D-E554-4F9A-8CB7-FDFA3C5E433D}" srcOrd="10" destOrd="0" presId="urn:microsoft.com/office/officeart/2008/layout/VerticalCurvedList"/>
    <dgm:cxn modelId="{CC72DE78-EC1E-4343-A9BF-24AB0553CFA9}" type="presParOf" srcId="{2B13532D-E554-4F9A-8CB7-FDFA3C5E433D}" destId="{67B2EEED-173D-43AC-93B0-72E02E5EB60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0CBBF09-BD70-4F67-893F-DCD94B10D0BA}"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5E8818AD-D45A-40A8-9276-9E1102784D88}">
      <dgm:prSet phldrT="[Text]" custT="1"/>
      <dgm:spPr/>
      <dgm:t>
        <a:bodyPr/>
        <a:lstStyle/>
        <a:p>
          <a:pPr algn="l"/>
          <a:r>
            <a:rPr lang="en-US" sz="1200" b="1" dirty="0">
              <a:latin typeface="Arial" panose="020B0604020202020204" pitchFamily="34" charset="0"/>
              <a:cs typeface="Arial" panose="020B0604020202020204" pitchFamily="34" charset="0"/>
            </a:rPr>
            <a:t>Tier 4 Localized Impact: </a:t>
          </a:r>
          <a:r>
            <a:rPr lang="en-US" sz="1200" dirty="0">
              <a:latin typeface="Arial" panose="020B0604020202020204" pitchFamily="34" charset="0"/>
              <a:cs typeface="Arial" panose="020B0604020202020204" pitchFamily="34" charset="0"/>
            </a:rPr>
            <a:t>Limited impact on the sector as a whole.</a:t>
          </a:r>
          <a:endParaRPr lang="en-US" sz="1200" b="1" baseline="0" dirty="0">
            <a:latin typeface="Arial" panose="020B0604020202020204" pitchFamily="34" charset="0"/>
            <a:cs typeface="Arial" panose="020B0604020202020204" pitchFamily="34" charset="0"/>
          </a:endParaRPr>
        </a:p>
      </dgm:t>
    </dgm:pt>
    <dgm:pt modelId="{3BE65E4C-86C1-471D-A8B4-A4C7E7927CBC}" type="parTrans" cxnId="{CD82AB5E-62A3-4A7D-9C86-BF37F63610C9}">
      <dgm:prSet/>
      <dgm:spPr/>
      <dgm:t>
        <a:bodyPr/>
        <a:lstStyle/>
        <a:p>
          <a:endParaRPr lang="en-US"/>
        </a:p>
      </dgm:t>
    </dgm:pt>
    <dgm:pt modelId="{E324335E-98AB-4B22-9289-123C5338F48A}" type="sibTrans" cxnId="{CD82AB5E-62A3-4A7D-9C86-BF37F63610C9}">
      <dgm:prSet/>
      <dgm:spPr/>
      <dgm:t>
        <a:bodyPr/>
        <a:lstStyle/>
        <a:p>
          <a:endParaRPr lang="en-US"/>
        </a:p>
      </dgm:t>
    </dgm:pt>
    <dgm:pt modelId="{5C3871DD-8E26-4696-A335-30F380FCE4EF}">
      <dgm:prSet custT="1"/>
      <dgm:spPr/>
      <dgm:t>
        <a:bodyPr/>
        <a:lstStyle/>
        <a:p>
          <a:pPr algn="l"/>
          <a:r>
            <a:rPr lang="en-US" sz="1200" dirty="0">
              <a:latin typeface="Arial" panose="020B0604020202020204" pitchFamily="34" charset="0"/>
              <a:cs typeface="Arial" panose="020B0604020202020204" pitchFamily="34" charset="0"/>
            </a:rPr>
            <a:t>Process data for less than 1 million individuals, or less than 1% of the country’s population</a:t>
          </a:r>
        </a:p>
      </dgm:t>
    </dgm:pt>
    <dgm:pt modelId="{F9E4F520-3BA4-4825-AFCC-6CF5850521F3}" type="parTrans" cxnId="{FC7DB9BE-AAE4-460A-9C8E-FEFC4077D759}">
      <dgm:prSet/>
      <dgm:spPr/>
      <dgm:t>
        <a:bodyPr/>
        <a:lstStyle/>
        <a:p>
          <a:endParaRPr lang="en-US"/>
        </a:p>
      </dgm:t>
    </dgm:pt>
    <dgm:pt modelId="{2A579C16-D0EB-4AEA-889C-C6369325C24A}" type="sibTrans" cxnId="{FC7DB9BE-AAE4-460A-9C8E-FEFC4077D759}">
      <dgm:prSet/>
      <dgm:spPr/>
      <dgm:t>
        <a:bodyPr/>
        <a:lstStyle/>
        <a:p>
          <a:endParaRPr lang="en-US"/>
        </a:p>
      </dgm:t>
    </dgm:pt>
    <dgm:pt modelId="{BA480C37-2967-4E01-A4F3-A2EDB858F656}">
      <dgm:prSet custT="1"/>
      <dgm:spPr/>
      <dgm:t>
        <a:bodyPr/>
        <a:lstStyle/>
        <a:p>
          <a:pPr algn="l"/>
          <a:r>
            <a:rPr lang="en-US" sz="1200" dirty="0">
              <a:latin typeface="Arial" panose="020B0604020202020204" pitchFamily="34" charset="0"/>
              <a:cs typeface="Arial" panose="020B0604020202020204" pitchFamily="34" charset="0"/>
            </a:rPr>
            <a:t>Localized presence (e.g., community banks)</a:t>
          </a:r>
        </a:p>
      </dgm:t>
    </dgm:pt>
    <dgm:pt modelId="{A189007E-A876-4C53-8FB0-6619D116A6E1}" type="parTrans" cxnId="{2934FD94-82C4-4CD8-AC76-D2F3EA6E6E01}">
      <dgm:prSet/>
      <dgm:spPr/>
      <dgm:t>
        <a:bodyPr/>
        <a:lstStyle/>
        <a:p>
          <a:endParaRPr lang="en-US"/>
        </a:p>
      </dgm:t>
    </dgm:pt>
    <dgm:pt modelId="{A756AB60-01AC-45B2-91A9-F11308F021F8}" type="sibTrans" cxnId="{2934FD94-82C4-4CD8-AC76-D2F3EA6E6E01}">
      <dgm:prSet/>
      <dgm:spPr/>
      <dgm:t>
        <a:bodyPr/>
        <a:lstStyle/>
        <a:p>
          <a:endParaRPr lang="en-US"/>
        </a:p>
      </dgm:t>
    </dgm:pt>
    <dgm:pt modelId="{FBF8447F-EB14-44B4-9A70-5AFAD3FB0B91}">
      <dgm:prSet custT="1"/>
      <dgm:spPr/>
      <dgm:t>
        <a:bodyPr/>
        <a:lstStyle/>
        <a:p>
          <a:pPr algn="l"/>
          <a:r>
            <a:rPr lang="en-US" sz="1200" dirty="0">
              <a:latin typeface="Arial" panose="020B0604020202020204" pitchFamily="34" charset="0"/>
              <a:cs typeface="Arial" panose="020B0604020202020204" pitchFamily="34" charset="0"/>
            </a:rPr>
            <a:t>Services provided do not affect the ability of other institutions to provide services</a:t>
          </a:r>
        </a:p>
      </dgm:t>
    </dgm:pt>
    <dgm:pt modelId="{8555306F-4150-40B9-9657-BB81FB414391}" type="parTrans" cxnId="{F34AA388-0466-405D-86FE-2B6152914056}">
      <dgm:prSet/>
      <dgm:spPr/>
      <dgm:t>
        <a:bodyPr/>
        <a:lstStyle/>
        <a:p>
          <a:endParaRPr lang="en-US"/>
        </a:p>
      </dgm:t>
    </dgm:pt>
    <dgm:pt modelId="{199A83A7-337C-4FB5-BAB5-3C8FA79816DC}" type="sibTrans" cxnId="{F34AA388-0466-405D-86FE-2B6152914056}">
      <dgm:prSet/>
      <dgm:spPr/>
      <dgm:t>
        <a:bodyPr/>
        <a:lstStyle/>
        <a:p>
          <a:endParaRPr lang="en-US"/>
        </a:p>
      </dgm:t>
    </dgm:pt>
    <dgm:pt modelId="{FDD9D650-7D70-488B-9F10-017EEA4C3BF0}" type="pres">
      <dgm:prSet presAssocID="{70CBBF09-BD70-4F67-893F-DCD94B10D0BA}" presName="diagram" presStyleCnt="0">
        <dgm:presLayoutVars>
          <dgm:chPref val="1"/>
          <dgm:dir/>
          <dgm:animOne val="branch"/>
          <dgm:animLvl val="lvl"/>
          <dgm:resizeHandles/>
        </dgm:presLayoutVars>
      </dgm:prSet>
      <dgm:spPr/>
    </dgm:pt>
    <dgm:pt modelId="{CED3DC82-F809-4158-8745-ED2EFA2A4BBC}" type="pres">
      <dgm:prSet presAssocID="{5E8818AD-D45A-40A8-9276-9E1102784D88}" presName="root" presStyleCnt="0"/>
      <dgm:spPr/>
    </dgm:pt>
    <dgm:pt modelId="{FC702CCE-176B-4178-8832-C91B4741B881}" type="pres">
      <dgm:prSet presAssocID="{5E8818AD-D45A-40A8-9276-9E1102784D88}" presName="rootComposite" presStyleCnt="0"/>
      <dgm:spPr/>
    </dgm:pt>
    <dgm:pt modelId="{355E4051-54A8-4E80-91A7-CDFEF7C7AADA}" type="pres">
      <dgm:prSet presAssocID="{5E8818AD-D45A-40A8-9276-9E1102784D88}" presName="rootText" presStyleLbl="node1" presStyleIdx="0" presStyleCnt="1" custScaleX="629186" custScaleY="339452" custLinFactNeighborX="-36482" custLinFactNeighborY="-6051"/>
      <dgm:spPr/>
    </dgm:pt>
    <dgm:pt modelId="{D361F254-A126-42E8-A20B-4B0E553CD3FC}" type="pres">
      <dgm:prSet presAssocID="{5E8818AD-D45A-40A8-9276-9E1102784D88}" presName="rootConnector" presStyleLbl="node1" presStyleIdx="0" presStyleCnt="1"/>
      <dgm:spPr/>
    </dgm:pt>
    <dgm:pt modelId="{52130FC4-720A-40DD-8F40-53EADC60ED91}" type="pres">
      <dgm:prSet presAssocID="{5E8818AD-D45A-40A8-9276-9E1102784D88}" presName="childShape" presStyleCnt="0"/>
      <dgm:spPr/>
    </dgm:pt>
    <dgm:pt modelId="{4079E12A-7628-43E3-BD01-AC2DC155AE9D}" type="pres">
      <dgm:prSet presAssocID="{F9E4F520-3BA4-4825-AFCC-6CF5850521F3}" presName="Name13" presStyleLbl="parChTrans1D2" presStyleIdx="0" presStyleCnt="3"/>
      <dgm:spPr/>
    </dgm:pt>
    <dgm:pt modelId="{96C1D537-09E9-4AC4-B50F-32BAFE66E94E}" type="pres">
      <dgm:prSet presAssocID="{5C3871DD-8E26-4696-A335-30F380FCE4EF}" presName="childText" presStyleLbl="bgAcc1" presStyleIdx="0" presStyleCnt="3" custScaleX="624654" custScaleY="250191">
        <dgm:presLayoutVars>
          <dgm:bulletEnabled val="1"/>
        </dgm:presLayoutVars>
      </dgm:prSet>
      <dgm:spPr/>
    </dgm:pt>
    <dgm:pt modelId="{46AE415C-972B-4E56-84E6-1E218E95F813}" type="pres">
      <dgm:prSet presAssocID="{A189007E-A876-4C53-8FB0-6619D116A6E1}" presName="Name13" presStyleLbl="parChTrans1D2" presStyleIdx="1" presStyleCnt="3"/>
      <dgm:spPr/>
    </dgm:pt>
    <dgm:pt modelId="{CB5DAEFF-3CFE-4518-8F30-6AD460DC55D4}" type="pres">
      <dgm:prSet presAssocID="{BA480C37-2967-4E01-A4F3-A2EDB858F656}" presName="childText" presStyleLbl="bgAcc1" presStyleIdx="1" presStyleCnt="3" custScaleX="624654" custScaleY="250191">
        <dgm:presLayoutVars>
          <dgm:bulletEnabled val="1"/>
        </dgm:presLayoutVars>
      </dgm:prSet>
      <dgm:spPr/>
    </dgm:pt>
    <dgm:pt modelId="{A7564FC6-8817-4DDC-8173-34C5F5233865}" type="pres">
      <dgm:prSet presAssocID="{8555306F-4150-40B9-9657-BB81FB414391}" presName="Name13" presStyleLbl="parChTrans1D2" presStyleIdx="2" presStyleCnt="3"/>
      <dgm:spPr/>
    </dgm:pt>
    <dgm:pt modelId="{40C0BC9D-10B6-45DF-8333-2CAC8982624F}" type="pres">
      <dgm:prSet presAssocID="{FBF8447F-EB14-44B4-9A70-5AFAD3FB0B91}" presName="childText" presStyleLbl="bgAcc1" presStyleIdx="2" presStyleCnt="3" custScaleX="624654" custScaleY="250191">
        <dgm:presLayoutVars>
          <dgm:bulletEnabled val="1"/>
        </dgm:presLayoutVars>
      </dgm:prSet>
      <dgm:spPr/>
    </dgm:pt>
  </dgm:ptLst>
  <dgm:cxnLst>
    <dgm:cxn modelId="{A42DD706-A7F6-4348-9CE1-9335815C63F3}" type="presOf" srcId="{70CBBF09-BD70-4F67-893F-DCD94B10D0BA}" destId="{FDD9D650-7D70-488B-9F10-017EEA4C3BF0}" srcOrd="0" destOrd="0" presId="urn:microsoft.com/office/officeart/2005/8/layout/hierarchy3"/>
    <dgm:cxn modelId="{358BDB07-73D2-4DD3-9967-EA29518D9B8F}" type="presOf" srcId="{5C3871DD-8E26-4696-A335-30F380FCE4EF}" destId="{96C1D537-09E9-4AC4-B50F-32BAFE66E94E}" srcOrd="0" destOrd="0" presId="urn:microsoft.com/office/officeart/2005/8/layout/hierarchy3"/>
    <dgm:cxn modelId="{D69F990C-8A9A-40D5-B13C-4392081843A9}" type="presOf" srcId="{5E8818AD-D45A-40A8-9276-9E1102784D88}" destId="{355E4051-54A8-4E80-91A7-CDFEF7C7AADA}" srcOrd="0" destOrd="0" presId="urn:microsoft.com/office/officeart/2005/8/layout/hierarchy3"/>
    <dgm:cxn modelId="{CD82AB5E-62A3-4A7D-9C86-BF37F63610C9}" srcId="{70CBBF09-BD70-4F67-893F-DCD94B10D0BA}" destId="{5E8818AD-D45A-40A8-9276-9E1102784D88}" srcOrd="0" destOrd="0" parTransId="{3BE65E4C-86C1-471D-A8B4-A4C7E7927CBC}" sibTransId="{E324335E-98AB-4B22-9289-123C5338F48A}"/>
    <dgm:cxn modelId="{ACAE8268-3426-4FC0-8EA4-81408A0ACF0F}" type="presOf" srcId="{A189007E-A876-4C53-8FB0-6619D116A6E1}" destId="{46AE415C-972B-4E56-84E6-1E218E95F813}" srcOrd="0" destOrd="0" presId="urn:microsoft.com/office/officeart/2005/8/layout/hierarchy3"/>
    <dgm:cxn modelId="{8A4E256A-6278-42D3-A7D7-3AC6DFB54A56}" type="presOf" srcId="{5E8818AD-D45A-40A8-9276-9E1102784D88}" destId="{D361F254-A126-42E8-A20B-4B0E553CD3FC}" srcOrd="1" destOrd="0" presId="urn:microsoft.com/office/officeart/2005/8/layout/hierarchy3"/>
    <dgm:cxn modelId="{5688C56A-2F7F-4578-999A-024DCDAE4B53}" type="presOf" srcId="{8555306F-4150-40B9-9657-BB81FB414391}" destId="{A7564FC6-8817-4DDC-8173-34C5F5233865}" srcOrd="0" destOrd="0" presId="urn:microsoft.com/office/officeart/2005/8/layout/hierarchy3"/>
    <dgm:cxn modelId="{E05CD682-AD29-434E-B472-C380333A4F18}" type="presOf" srcId="{BA480C37-2967-4E01-A4F3-A2EDB858F656}" destId="{CB5DAEFF-3CFE-4518-8F30-6AD460DC55D4}" srcOrd="0" destOrd="0" presId="urn:microsoft.com/office/officeart/2005/8/layout/hierarchy3"/>
    <dgm:cxn modelId="{BB075C88-C086-42B5-A3F1-AB8D0E53A201}" type="presOf" srcId="{F9E4F520-3BA4-4825-AFCC-6CF5850521F3}" destId="{4079E12A-7628-43E3-BD01-AC2DC155AE9D}" srcOrd="0" destOrd="0" presId="urn:microsoft.com/office/officeart/2005/8/layout/hierarchy3"/>
    <dgm:cxn modelId="{F34AA388-0466-405D-86FE-2B6152914056}" srcId="{5E8818AD-D45A-40A8-9276-9E1102784D88}" destId="{FBF8447F-EB14-44B4-9A70-5AFAD3FB0B91}" srcOrd="2" destOrd="0" parTransId="{8555306F-4150-40B9-9657-BB81FB414391}" sibTransId="{199A83A7-337C-4FB5-BAB5-3C8FA79816DC}"/>
    <dgm:cxn modelId="{2934FD94-82C4-4CD8-AC76-D2F3EA6E6E01}" srcId="{5E8818AD-D45A-40A8-9276-9E1102784D88}" destId="{BA480C37-2967-4E01-A4F3-A2EDB858F656}" srcOrd="1" destOrd="0" parTransId="{A189007E-A876-4C53-8FB0-6619D116A6E1}" sibTransId="{A756AB60-01AC-45B2-91A9-F11308F021F8}"/>
    <dgm:cxn modelId="{FC7DB9BE-AAE4-460A-9C8E-FEFC4077D759}" srcId="{5E8818AD-D45A-40A8-9276-9E1102784D88}" destId="{5C3871DD-8E26-4696-A335-30F380FCE4EF}" srcOrd="0" destOrd="0" parTransId="{F9E4F520-3BA4-4825-AFCC-6CF5850521F3}" sibTransId="{2A579C16-D0EB-4AEA-889C-C6369325C24A}"/>
    <dgm:cxn modelId="{AF9860DF-9F9C-4887-8EB2-E0BAD1B66B85}" type="presOf" srcId="{FBF8447F-EB14-44B4-9A70-5AFAD3FB0B91}" destId="{40C0BC9D-10B6-45DF-8333-2CAC8982624F}" srcOrd="0" destOrd="0" presId="urn:microsoft.com/office/officeart/2005/8/layout/hierarchy3"/>
    <dgm:cxn modelId="{A06438E7-B75B-4179-AF82-7AC50FF634AE}" type="presParOf" srcId="{FDD9D650-7D70-488B-9F10-017EEA4C3BF0}" destId="{CED3DC82-F809-4158-8745-ED2EFA2A4BBC}" srcOrd="0" destOrd="0" presId="urn:microsoft.com/office/officeart/2005/8/layout/hierarchy3"/>
    <dgm:cxn modelId="{C8404300-F23D-4B3B-B02D-DDD123159C64}" type="presParOf" srcId="{CED3DC82-F809-4158-8745-ED2EFA2A4BBC}" destId="{FC702CCE-176B-4178-8832-C91B4741B881}" srcOrd="0" destOrd="0" presId="urn:microsoft.com/office/officeart/2005/8/layout/hierarchy3"/>
    <dgm:cxn modelId="{DB9DD2E8-854A-4EEF-B475-1EBA3CA6681B}" type="presParOf" srcId="{FC702CCE-176B-4178-8832-C91B4741B881}" destId="{355E4051-54A8-4E80-91A7-CDFEF7C7AADA}" srcOrd="0" destOrd="0" presId="urn:microsoft.com/office/officeart/2005/8/layout/hierarchy3"/>
    <dgm:cxn modelId="{08B53449-37ED-4BD8-9F8B-FAB5A4F12F92}" type="presParOf" srcId="{FC702CCE-176B-4178-8832-C91B4741B881}" destId="{D361F254-A126-42E8-A20B-4B0E553CD3FC}" srcOrd="1" destOrd="0" presId="urn:microsoft.com/office/officeart/2005/8/layout/hierarchy3"/>
    <dgm:cxn modelId="{0B982F00-C6AA-4315-8EE6-0684C47F9673}" type="presParOf" srcId="{CED3DC82-F809-4158-8745-ED2EFA2A4BBC}" destId="{52130FC4-720A-40DD-8F40-53EADC60ED91}" srcOrd="1" destOrd="0" presId="urn:microsoft.com/office/officeart/2005/8/layout/hierarchy3"/>
    <dgm:cxn modelId="{9E622343-86CE-4FE8-A2E2-9B09C10B3464}" type="presParOf" srcId="{52130FC4-720A-40DD-8F40-53EADC60ED91}" destId="{4079E12A-7628-43E3-BD01-AC2DC155AE9D}" srcOrd="0" destOrd="0" presId="urn:microsoft.com/office/officeart/2005/8/layout/hierarchy3"/>
    <dgm:cxn modelId="{F46115A7-3B1F-4ED7-BEC6-D89BEC631ACE}" type="presParOf" srcId="{52130FC4-720A-40DD-8F40-53EADC60ED91}" destId="{96C1D537-09E9-4AC4-B50F-32BAFE66E94E}" srcOrd="1" destOrd="0" presId="urn:microsoft.com/office/officeart/2005/8/layout/hierarchy3"/>
    <dgm:cxn modelId="{DCB5BDD6-8C6B-4451-AD1A-885ABEE6EE71}" type="presParOf" srcId="{52130FC4-720A-40DD-8F40-53EADC60ED91}" destId="{46AE415C-972B-4E56-84E6-1E218E95F813}" srcOrd="2" destOrd="0" presId="urn:microsoft.com/office/officeart/2005/8/layout/hierarchy3"/>
    <dgm:cxn modelId="{AA1D47DF-889B-4495-92AD-0ABB9AFCDD08}" type="presParOf" srcId="{52130FC4-720A-40DD-8F40-53EADC60ED91}" destId="{CB5DAEFF-3CFE-4518-8F30-6AD460DC55D4}" srcOrd="3" destOrd="0" presId="urn:microsoft.com/office/officeart/2005/8/layout/hierarchy3"/>
    <dgm:cxn modelId="{3A607A5E-99E4-4077-B8A9-512555F30B68}" type="presParOf" srcId="{52130FC4-720A-40DD-8F40-53EADC60ED91}" destId="{A7564FC6-8817-4DDC-8173-34C5F5233865}" srcOrd="4" destOrd="0" presId="urn:microsoft.com/office/officeart/2005/8/layout/hierarchy3"/>
    <dgm:cxn modelId="{E2270540-4AEB-46D8-B50E-303E5D1F0E54}" type="presParOf" srcId="{52130FC4-720A-40DD-8F40-53EADC60ED91}" destId="{40C0BC9D-10B6-45DF-8333-2CAC8982624F}"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F386806-8895-4AEF-9864-84EB1DFBAC41}" type="doc">
      <dgm:prSet loTypeId="urn:diagrams.loki3.com/VaryingWidthList" loCatId="list" qsTypeId="urn:microsoft.com/office/officeart/2005/8/quickstyle/simple1" qsCatId="simple" csTypeId="urn:microsoft.com/office/officeart/2005/8/colors/accent1_3" csCatId="accent1" phldr="1"/>
      <dgm:spPr/>
    </dgm:pt>
    <dgm:pt modelId="{151358F8-8F47-4616-BF34-A9A2255CA09E}">
      <dgm:prSet phldrT="[Text]" custT="1"/>
      <dgm:spPr/>
      <dgm:t>
        <a:bodyPr/>
        <a:lstStyle/>
        <a:p>
          <a:r>
            <a:rPr lang="en-US" sz="2800" dirty="0"/>
            <a:t>208 Diagnostic Statements</a:t>
          </a:r>
        </a:p>
      </dgm:t>
    </dgm:pt>
    <dgm:pt modelId="{0BAA3458-2394-4D4E-ADA8-DBDBB6DD85DD}" type="parTrans" cxnId="{401CFD9E-0A37-4D97-8473-41B3508F572C}">
      <dgm:prSet/>
      <dgm:spPr/>
      <dgm:t>
        <a:bodyPr/>
        <a:lstStyle/>
        <a:p>
          <a:endParaRPr lang="en-US"/>
        </a:p>
      </dgm:t>
    </dgm:pt>
    <dgm:pt modelId="{36258A28-BE09-472E-9BF5-6E518848EE48}" type="sibTrans" cxnId="{401CFD9E-0A37-4D97-8473-41B3508F572C}">
      <dgm:prSet/>
      <dgm:spPr/>
      <dgm:t>
        <a:bodyPr/>
        <a:lstStyle/>
        <a:p>
          <a:endParaRPr lang="en-US"/>
        </a:p>
      </dgm:t>
    </dgm:pt>
    <dgm:pt modelId="{F9CF7E14-4BF1-49BA-A06E-CB2E0A96B1FD}" type="pres">
      <dgm:prSet presAssocID="{9F386806-8895-4AEF-9864-84EB1DFBAC41}" presName="Name0" presStyleCnt="0">
        <dgm:presLayoutVars>
          <dgm:resizeHandles/>
        </dgm:presLayoutVars>
      </dgm:prSet>
      <dgm:spPr/>
    </dgm:pt>
    <dgm:pt modelId="{A5FC14E7-06F3-4CEF-92C8-A19F8161B943}" type="pres">
      <dgm:prSet presAssocID="{151358F8-8F47-4616-BF34-A9A2255CA09E}" presName="text" presStyleLbl="node1" presStyleIdx="0" presStyleCnt="1" custScaleX="138944" custScaleY="100000" custLinFactX="21460" custLinFactNeighborX="100000" custLinFactNeighborY="-28077">
        <dgm:presLayoutVars>
          <dgm:bulletEnabled val="1"/>
        </dgm:presLayoutVars>
      </dgm:prSet>
      <dgm:spPr/>
    </dgm:pt>
  </dgm:ptLst>
  <dgm:cxnLst>
    <dgm:cxn modelId="{7D27F667-3429-4CF5-9630-63E44AE344FF}" type="presOf" srcId="{151358F8-8F47-4616-BF34-A9A2255CA09E}" destId="{A5FC14E7-06F3-4CEF-92C8-A19F8161B943}" srcOrd="0" destOrd="0" presId="urn:diagrams.loki3.com/VaryingWidthList"/>
    <dgm:cxn modelId="{401CFD9E-0A37-4D97-8473-41B3508F572C}" srcId="{9F386806-8895-4AEF-9864-84EB1DFBAC41}" destId="{151358F8-8F47-4616-BF34-A9A2255CA09E}" srcOrd="0" destOrd="0" parTransId="{0BAA3458-2394-4D4E-ADA8-DBDBB6DD85DD}" sibTransId="{36258A28-BE09-472E-9BF5-6E518848EE48}"/>
    <dgm:cxn modelId="{2D8D3AB6-29CE-4D6B-A6D1-11CCB1A6C855}" type="presOf" srcId="{9F386806-8895-4AEF-9864-84EB1DFBAC41}" destId="{F9CF7E14-4BF1-49BA-A06E-CB2E0A96B1FD}" srcOrd="0" destOrd="0" presId="urn:diagrams.loki3.com/VaryingWidthList"/>
    <dgm:cxn modelId="{10DACBAF-F0FD-4D5A-923C-1C5513FEE8C6}" type="presParOf" srcId="{F9CF7E14-4BF1-49BA-A06E-CB2E0A96B1FD}" destId="{A5FC14E7-06F3-4CEF-92C8-A19F8161B943}" srcOrd="0" destOrd="0" presId="urn:diagrams.loki3.com/VaryingWidth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68CB47-61AD-4B34-AA67-E7D072210A71}"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7362B0BD-96C1-4A72-AF26-90827F2F5D73}">
      <dgm:prSet phldrT="[Text]" custT="1"/>
      <dgm:spPr>
        <a:xfrm>
          <a:off x="1403092" y="2860419"/>
          <a:ext cx="4612608" cy="957755"/>
        </a:xfrm>
        <a:solidFill>
          <a:srgbClr val="B31E3F"/>
        </a:solidFill>
      </dgm:spPr>
      <dgm:t>
        <a:bodyPr/>
        <a:lstStyle/>
        <a:p>
          <a:pPr>
            <a:buNone/>
          </a:pPr>
          <a:r>
            <a:rPr lang="en-US" sz="1050" b="1" dirty="0">
              <a:latin typeface="Arial" panose="020B0604020202020204"/>
              <a:ea typeface="+mn-ea"/>
              <a:cs typeface="+mn-cs"/>
            </a:rPr>
            <a:t>Japan’s Financial Services Agency </a:t>
          </a:r>
        </a:p>
      </dgm:t>
    </dgm:pt>
    <dgm:pt modelId="{0CCF73A7-68FF-493F-8FE8-E719603C47C7}" type="parTrans" cxnId="{044AAEDE-3427-4AC6-8E81-26093A77F02C}">
      <dgm:prSet/>
      <dgm:spPr/>
      <dgm:t>
        <a:bodyPr/>
        <a:lstStyle/>
        <a:p>
          <a:endParaRPr lang="en-US"/>
        </a:p>
      </dgm:t>
    </dgm:pt>
    <dgm:pt modelId="{F0A7A66F-E2C3-45D6-A3EF-AD29C3FBF1E8}" type="sibTrans" cxnId="{044AAEDE-3427-4AC6-8E81-26093A77F02C}">
      <dgm:prSet/>
      <dgm:spPr/>
      <dgm:t>
        <a:bodyPr/>
        <a:lstStyle/>
        <a:p>
          <a:endParaRPr lang="en-US"/>
        </a:p>
      </dgm:t>
    </dgm:pt>
    <dgm:pt modelId="{7A07918A-40A4-475B-A0C3-94ED57469117}">
      <dgm:prSet phldrT="[Text]" custT="1"/>
      <dgm:spPr>
        <a:xfrm>
          <a:off x="1613731" y="4296593"/>
          <a:ext cx="4401969" cy="957755"/>
        </a:xfrm>
        <a:solidFill>
          <a:srgbClr val="F0A31F"/>
        </a:solidFill>
      </dgm:spPr>
      <dgm:t>
        <a:bodyPr/>
        <a:lstStyle/>
        <a:p>
          <a:pPr>
            <a:buNone/>
          </a:pPr>
          <a:r>
            <a:rPr lang="en-US" sz="700" b="1" dirty="0">
              <a:latin typeface="Arial" panose="020B0604020202020204"/>
              <a:ea typeface="+mn-ea"/>
              <a:cs typeface="+mn-cs"/>
            </a:rPr>
            <a:t>Australia’s Prudential Regulation Authority, Securities and Investments Commission</a:t>
          </a:r>
        </a:p>
      </dgm:t>
    </dgm:pt>
    <dgm:pt modelId="{B0ED5953-09B9-4714-8AB5-85D41F3E7BF4}" type="parTrans" cxnId="{051AF590-4B5F-41F1-9607-B79F2035B57F}">
      <dgm:prSet/>
      <dgm:spPr/>
      <dgm:t>
        <a:bodyPr/>
        <a:lstStyle/>
        <a:p>
          <a:endParaRPr lang="en-US"/>
        </a:p>
      </dgm:t>
    </dgm:pt>
    <dgm:pt modelId="{9FEA3F50-8F4D-465E-86DE-49C88BAEC2AF}" type="sibTrans" cxnId="{051AF590-4B5F-41F1-9607-B79F2035B57F}">
      <dgm:prSet/>
      <dgm:spPr/>
      <dgm:t>
        <a:bodyPr/>
        <a:lstStyle/>
        <a:p>
          <a:endParaRPr lang="en-US"/>
        </a:p>
      </dgm:t>
    </dgm:pt>
    <dgm:pt modelId="{7359BFFA-61F2-4D68-BABC-4F1CD71ADE74}">
      <dgm:prSet phldrT="[Text]" custT="1"/>
      <dgm:spPr>
        <a:xfrm>
          <a:off x="1403092" y="2860419"/>
          <a:ext cx="4612608" cy="957755"/>
        </a:xfrm>
        <a:solidFill>
          <a:srgbClr val="36256B"/>
        </a:solidFill>
      </dgm:spPr>
      <dgm:t>
        <a:bodyPr/>
        <a:lstStyle/>
        <a:p>
          <a:pPr>
            <a:buNone/>
          </a:pPr>
          <a:r>
            <a:rPr lang="en-US" sz="1050" b="1" dirty="0">
              <a:latin typeface="Arial" panose="020B0604020202020204"/>
              <a:ea typeface="+mn-ea"/>
              <a:cs typeface="+mn-cs"/>
            </a:rPr>
            <a:t>US’s FRB, OCC, FDIC, NYDFS</a:t>
          </a:r>
        </a:p>
      </dgm:t>
    </dgm:pt>
    <dgm:pt modelId="{C47A5ADE-ECD5-4463-9203-3B4DF3814504}" type="parTrans" cxnId="{7ADE558C-6B60-43E3-B665-59D23A52CBE3}">
      <dgm:prSet/>
      <dgm:spPr/>
      <dgm:t>
        <a:bodyPr/>
        <a:lstStyle/>
        <a:p>
          <a:endParaRPr lang="en-US"/>
        </a:p>
      </dgm:t>
    </dgm:pt>
    <dgm:pt modelId="{496980B7-CBD0-48B4-8FAD-25148B6D63DD}" type="sibTrans" cxnId="{7ADE558C-6B60-43E3-B665-59D23A52CBE3}">
      <dgm:prSet>
        <dgm:style>
          <a:lnRef idx="2">
            <a:schemeClr val="accent1"/>
          </a:lnRef>
          <a:fillRef idx="1">
            <a:schemeClr val="lt1"/>
          </a:fillRef>
          <a:effectRef idx="0">
            <a:schemeClr val="accent1"/>
          </a:effectRef>
          <a:fontRef idx="minor">
            <a:schemeClr val="dk1"/>
          </a:fontRef>
        </dgm:style>
      </dgm:prSet>
      <dgm:spPr/>
      <dgm:t>
        <a:bodyPr/>
        <a:lstStyle/>
        <a:p>
          <a:endParaRPr lang="en-US"/>
        </a:p>
      </dgm:t>
    </dgm:pt>
    <dgm:pt modelId="{5AE57AAF-EAD6-4E9D-A19C-FBFF5D83C7D2}">
      <dgm:prSet phldrT="[Text]" custT="1"/>
      <dgm:spPr>
        <a:xfrm>
          <a:off x="716793" y="1424244"/>
          <a:ext cx="5298908" cy="957755"/>
        </a:xfrm>
        <a:solidFill>
          <a:srgbClr val="2174A5"/>
        </a:solidFill>
      </dgm:spPr>
      <dgm:t>
        <a:bodyPr/>
        <a:lstStyle/>
        <a:p>
          <a:pPr>
            <a:buNone/>
          </a:pPr>
          <a:r>
            <a:rPr lang="en-US" sz="1050" b="1" dirty="0">
              <a:latin typeface="Arial" panose="020B0604020202020204"/>
              <a:ea typeface="+mn-ea"/>
              <a:cs typeface="+mn-cs"/>
            </a:rPr>
            <a:t>Monetary Authority of Singapore</a:t>
          </a:r>
        </a:p>
      </dgm:t>
    </dgm:pt>
    <dgm:pt modelId="{03D8F2B6-4185-4EA9-849C-25317F2757C5}" type="parTrans" cxnId="{232ACAB8-3D92-4E34-9BDD-394B7EDAE93F}">
      <dgm:prSet/>
      <dgm:spPr/>
      <dgm:t>
        <a:bodyPr/>
        <a:lstStyle/>
        <a:p>
          <a:endParaRPr lang="en-US"/>
        </a:p>
      </dgm:t>
    </dgm:pt>
    <dgm:pt modelId="{34C1DAB1-63AD-431C-92E4-346AAD3032C2}" type="sibTrans" cxnId="{232ACAB8-3D92-4E34-9BDD-394B7EDAE93F}">
      <dgm:prSet/>
      <dgm:spPr/>
      <dgm:t>
        <a:bodyPr/>
        <a:lstStyle/>
        <a:p>
          <a:endParaRPr lang="en-US"/>
        </a:p>
      </dgm:t>
    </dgm:pt>
    <dgm:pt modelId="{B2880C5E-A5C9-40D3-9B44-C5A63A4489B7}">
      <dgm:prSet phldrT="[Text]" custT="1"/>
      <dgm:spPr>
        <a:xfrm>
          <a:off x="716793" y="1424244"/>
          <a:ext cx="5298908" cy="957755"/>
        </a:xfrm>
        <a:solidFill>
          <a:srgbClr val="36256B"/>
        </a:solidFill>
      </dgm:spPr>
      <dgm:t>
        <a:bodyPr/>
        <a:lstStyle/>
        <a:p>
          <a:pPr>
            <a:buNone/>
          </a:pPr>
          <a:r>
            <a:rPr lang="en-US" sz="700" b="1" dirty="0">
              <a:latin typeface="Arial" panose="020B0604020202020204"/>
              <a:ea typeface="+mn-ea"/>
              <a:cs typeface="+mn-cs"/>
            </a:rPr>
            <a:t>UK’s Bank of England, Prudential Regulation Authority, Financial Conduct Authority </a:t>
          </a:r>
        </a:p>
      </dgm:t>
    </dgm:pt>
    <dgm:pt modelId="{7F67BE03-31B9-4C52-93C1-127D51ACC161}" type="parTrans" cxnId="{C67D4023-6FD8-473D-8370-033A6281CED9}">
      <dgm:prSet/>
      <dgm:spPr/>
      <dgm:t>
        <a:bodyPr/>
        <a:lstStyle/>
        <a:p>
          <a:endParaRPr lang="en-US"/>
        </a:p>
      </dgm:t>
    </dgm:pt>
    <dgm:pt modelId="{D34FEA29-D546-4F48-92C4-BB35CAD95FAC}" type="sibTrans" cxnId="{C67D4023-6FD8-473D-8370-033A6281CED9}">
      <dgm:prSet/>
      <dgm:spPr/>
      <dgm:t>
        <a:bodyPr/>
        <a:lstStyle/>
        <a:p>
          <a:endParaRPr lang="en-US"/>
        </a:p>
      </dgm:t>
    </dgm:pt>
    <dgm:pt modelId="{DEF5EA9F-36E8-4539-8C89-756BE5F9A325}">
      <dgm:prSet phldrT="[Text]" custT="1"/>
      <dgm:spPr>
        <a:xfrm>
          <a:off x="716793" y="1424244"/>
          <a:ext cx="5298908" cy="957755"/>
        </a:xfrm>
        <a:solidFill>
          <a:srgbClr val="B31E3F"/>
        </a:solidFill>
      </dgm:spPr>
      <dgm:t>
        <a:bodyPr/>
        <a:lstStyle/>
        <a:p>
          <a:pPr>
            <a:buNone/>
          </a:pPr>
          <a:r>
            <a:rPr lang="en-US" sz="800" b="1" dirty="0">
              <a:latin typeface="Arial" panose="020B0604020202020204"/>
              <a:ea typeface="+mn-ea"/>
              <a:cs typeface="+mn-cs"/>
            </a:rPr>
            <a:t>Canada’s Office of the Superintendent of Financial Institutions</a:t>
          </a:r>
        </a:p>
      </dgm:t>
    </dgm:pt>
    <dgm:pt modelId="{F306A38E-B0DB-45FD-898A-52DBE2B3FCC3}" type="parTrans" cxnId="{69E0FE51-0314-469E-9050-D750B7507E2B}">
      <dgm:prSet/>
      <dgm:spPr/>
      <dgm:t>
        <a:bodyPr/>
        <a:lstStyle/>
        <a:p>
          <a:endParaRPr lang="en-US"/>
        </a:p>
      </dgm:t>
    </dgm:pt>
    <dgm:pt modelId="{0EA21491-22D6-4683-85CF-3675323FEE11}" type="sibTrans" cxnId="{69E0FE51-0314-469E-9050-D750B7507E2B}">
      <dgm:prSet/>
      <dgm:spPr/>
      <dgm:t>
        <a:bodyPr/>
        <a:lstStyle/>
        <a:p>
          <a:endParaRPr lang="en-US"/>
        </a:p>
      </dgm:t>
    </dgm:pt>
    <dgm:pt modelId="{C9644F1D-6B57-4741-A8D3-068C1CBE6995}">
      <dgm:prSet phldrT="[Text]" custT="1"/>
      <dgm:spPr>
        <a:xfrm>
          <a:off x="716793" y="1424244"/>
          <a:ext cx="5298908" cy="957755"/>
        </a:xfrm>
        <a:solidFill>
          <a:srgbClr val="F0A31F"/>
        </a:solidFill>
      </dgm:spPr>
      <dgm:t>
        <a:bodyPr/>
        <a:lstStyle/>
        <a:p>
          <a:pPr>
            <a:buNone/>
          </a:pPr>
          <a:r>
            <a:rPr lang="en-US" sz="1000" b="1" dirty="0">
              <a:latin typeface="Arial" panose="020B0604020202020204"/>
              <a:ea typeface="+mn-ea"/>
              <a:cs typeface="+mn-cs"/>
            </a:rPr>
            <a:t>Hong Kong Monetary Authority</a:t>
          </a:r>
        </a:p>
      </dgm:t>
    </dgm:pt>
    <dgm:pt modelId="{414A8EC4-0504-41C2-82EA-4ACA6F2DC9A5}" type="parTrans" cxnId="{1086B81F-53EA-4B22-8BAA-DDD825FF257C}">
      <dgm:prSet/>
      <dgm:spPr/>
      <dgm:t>
        <a:bodyPr/>
        <a:lstStyle/>
        <a:p>
          <a:endParaRPr lang="en-US"/>
        </a:p>
      </dgm:t>
    </dgm:pt>
    <dgm:pt modelId="{33632B0E-C10C-41FE-BD3C-542B5EA94B89}" type="sibTrans" cxnId="{1086B81F-53EA-4B22-8BAA-DDD825FF257C}">
      <dgm:prSet/>
      <dgm:spPr/>
      <dgm:t>
        <a:bodyPr/>
        <a:lstStyle/>
        <a:p>
          <a:endParaRPr lang="en-US"/>
        </a:p>
      </dgm:t>
    </dgm:pt>
    <dgm:pt modelId="{CC13921D-655B-4B77-B1EF-6022764DAF57}" type="pres">
      <dgm:prSet presAssocID="{6568CB47-61AD-4B34-AA67-E7D072210A71}" presName="Name0" presStyleCnt="0">
        <dgm:presLayoutVars>
          <dgm:chMax val="7"/>
          <dgm:chPref val="7"/>
          <dgm:dir/>
        </dgm:presLayoutVars>
      </dgm:prSet>
      <dgm:spPr/>
    </dgm:pt>
    <dgm:pt modelId="{993F1C64-50E8-41CE-97D8-0F00B594DE21}" type="pres">
      <dgm:prSet presAssocID="{6568CB47-61AD-4B34-AA67-E7D072210A71}" presName="Name1" presStyleCnt="0"/>
      <dgm:spPr/>
    </dgm:pt>
    <dgm:pt modelId="{F5B688F6-6A77-4A5E-B080-A7B88A653906}" type="pres">
      <dgm:prSet presAssocID="{6568CB47-61AD-4B34-AA67-E7D072210A71}" presName="cycle" presStyleCnt="0"/>
      <dgm:spPr/>
    </dgm:pt>
    <dgm:pt modelId="{83AE3DDD-21CC-4983-AD05-A479070A0BF3}" type="pres">
      <dgm:prSet presAssocID="{6568CB47-61AD-4B34-AA67-E7D072210A71}" presName="srcNode" presStyleLbl="node1" presStyleIdx="0" presStyleCnt="7"/>
      <dgm:spPr/>
    </dgm:pt>
    <dgm:pt modelId="{FA9B68F8-0D06-4F10-9D4E-117B3A3A39D3}" type="pres">
      <dgm:prSet presAssocID="{6568CB47-61AD-4B34-AA67-E7D072210A71}" presName="conn" presStyleLbl="parChTrans1D2" presStyleIdx="0" presStyleCnt="1"/>
      <dgm:spPr/>
    </dgm:pt>
    <dgm:pt modelId="{D36CE9A4-2793-4978-B9DD-EF1A5CC263A4}" type="pres">
      <dgm:prSet presAssocID="{6568CB47-61AD-4B34-AA67-E7D072210A71}" presName="extraNode" presStyleLbl="node1" presStyleIdx="0" presStyleCnt="7"/>
      <dgm:spPr/>
    </dgm:pt>
    <dgm:pt modelId="{F6EBF386-9E0E-4F76-967C-3E701D02664C}" type="pres">
      <dgm:prSet presAssocID="{6568CB47-61AD-4B34-AA67-E7D072210A71}" presName="dstNode" presStyleLbl="node1" presStyleIdx="0" presStyleCnt="7"/>
      <dgm:spPr/>
    </dgm:pt>
    <dgm:pt modelId="{E8ED51BA-807F-4867-BDD6-170BF7F545D3}" type="pres">
      <dgm:prSet presAssocID="{7359BFFA-61F2-4D68-BABC-4F1CD71ADE74}" presName="text_1" presStyleLbl="node1" presStyleIdx="0" presStyleCnt="7">
        <dgm:presLayoutVars>
          <dgm:bulletEnabled val="1"/>
        </dgm:presLayoutVars>
      </dgm:prSet>
      <dgm:spPr/>
    </dgm:pt>
    <dgm:pt modelId="{83F2C20C-3396-41D8-A897-5966B2AD4931}" type="pres">
      <dgm:prSet presAssocID="{7359BFFA-61F2-4D68-BABC-4F1CD71ADE74}" presName="accent_1" presStyleCnt="0"/>
      <dgm:spPr/>
    </dgm:pt>
    <dgm:pt modelId="{498E4EFF-02C3-4EDC-AA00-BB21A006518E}" type="pres">
      <dgm:prSet presAssocID="{7359BFFA-61F2-4D68-BABC-4F1CD71ADE74}" presName="accentRepeatNode" presStyleLbl="solidFgAcc1" presStyleIdx="0" presStyleCnt="7">
        <dgm:style>
          <a:lnRef idx="2">
            <a:schemeClr val="accent1"/>
          </a:lnRef>
          <a:fillRef idx="1">
            <a:schemeClr val="lt1"/>
          </a:fillRef>
          <a:effectRef idx="0">
            <a:schemeClr val="accent1"/>
          </a:effectRef>
          <a:fontRef idx="minor">
            <a:schemeClr val="dk1"/>
          </a:fontRef>
        </dgm:style>
      </dgm:prSet>
      <dgm:spPr/>
    </dgm:pt>
    <dgm:pt modelId="{7261F323-9CF0-495C-8BF0-FAA250FB1EC7}" type="pres">
      <dgm:prSet presAssocID="{7362B0BD-96C1-4A72-AF26-90827F2F5D73}" presName="text_2" presStyleLbl="node1" presStyleIdx="1" presStyleCnt="7">
        <dgm:presLayoutVars>
          <dgm:bulletEnabled val="1"/>
        </dgm:presLayoutVars>
      </dgm:prSet>
      <dgm:spPr/>
    </dgm:pt>
    <dgm:pt modelId="{6B20AB35-48D6-4B51-B339-5F7136944C8B}" type="pres">
      <dgm:prSet presAssocID="{7362B0BD-96C1-4A72-AF26-90827F2F5D73}" presName="accent_2" presStyleCnt="0"/>
      <dgm:spPr/>
    </dgm:pt>
    <dgm:pt modelId="{F7710E2C-AD92-46E0-953B-193BFB560997}" type="pres">
      <dgm:prSet presAssocID="{7362B0BD-96C1-4A72-AF26-90827F2F5D73}" presName="accentRepeatNode" presStyleLbl="solidFgAcc1" presStyleIdx="1" presStyleCnt="7">
        <dgm:style>
          <a:lnRef idx="2">
            <a:schemeClr val="accent1"/>
          </a:lnRef>
          <a:fillRef idx="1">
            <a:schemeClr val="lt1"/>
          </a:fillRef>
          <a:effectRef idx="0">
            <a:schemeClr val="accent1"/>
          </a:effectRef>
          <a:fontRef idx="minor">
            <a:schemeClr val="dk1"/>
          </a:fontRef>
        </dgm:style>
      </dgm:prSet>
      <dgm:spPr/>
    </dgm:pt>
    <dgm:pt modelId="{A2F5D311-9834-46DD-B6F9-145879EBCD90}" type="pres">
      <dgm:prSet presAssocID="{7A07918A-40A4-475B-A0C3-94ED57469117}" presName="text_3" presStyleLbl="node1" presStyleIdx="2" presStyleCnt="7">
        <dgm:presLayoutVars>
          <dgm:bulletEnabled val="1"/>
        </dgm:presLayoutVars>
      </dgm:prSet>
      <dgm:spPr/>
    </dgm:pt>
    <dgm:pt modelId="{8DCE2809-1401-4EB2-8726-90526F479597}" type="pres">
      <dgm:prSet presAssocID="{7A07918A-40A4-475B-A0C3-94ED57469117}" presName="accent_3" presStyleCnt="0"/>
      <dgm:spPr/>
    </dgm:pt>
    <dgm:pt modelId="{5A09E8D9-A626-40DC-92AF-4B821786A435}" type="pres">
      <dgm:prSet presAssocID="{7A07918A-40A4-475B-A0C3-94ED57469117}" presName="accentRepeatNode" presStyleLbl="solidFgAcc1" presStyleIdx="2" presStyleCnt="7">
        <dgm:style>
          <a:lnRef idx="2">
            <a:schemeClr val="accent1"/>
          </a:lnRef>
          <a:fillRef idx="1">
            <a:schemeClr val="lt1"/>
          </a:fillRef>
          <a:effectRef idx="0">
            <a:schemeClr val="accent1"/>
          </a:effectRef>
          <a:fontRef idx="minor">
            <a:schemeClr val="dk1"/>
          </a:fontRef>
        </dgm:style>
      </dgm:prSet>
      <dgm:spPr/>
    </dgm:pt>
    <dgm:pt modelId="{A236BC63-F859-4052-9BC4-B557B9DD834A}" type="pres">
      <dgm:prSet presAssocID="{5AE57AAF-EAD6-4E9D-A19C-FBFF5D83C7D2}" presName="text_4" presStyleLbl="node1" presStyleIdx="3" presStyleCnt="7">
        <dgm:presLayoutVars>
          <dgm:bulletEnabled val="1"/>
        </dgm:presLayoutVars>
      </dgm:prSet>
      <dgm:spPr/>
    </dgm:pt>
    <dgm:pt modelId="{A778585A-C20E-47EE-91C9-7A3BE11131E5}" type="pres">
      <dgm:prSet presAssocID="{5AE57AAF-EAD6-4E9D-A19C-FBFF5D83C7D2}" presName="accent_4" presStyleCnt="0"/>
      <dgm:spPr/>
    </dgm:pt>
    <dgm:pt modelId="{A31DB9C3-9210-4F58-8E98-2A39FD46948D}" type="pres">
      <dgm:prSet presAssocID="{5AE57AAF-EAD6-4E9D-A19C-FBFF5D83C7D2}" presName="accentRepeatNode" presStyleLbl="solidFgAcc1" presStyleIdx="3" presStyleCnt="7">
        <dgm:style>
          <a:lnRef idx="2">
            <a:schemeClr val="accent1"/>
          </a:lnRef>
          <a:fillRef idx="1">
            <a:schemeClr val="lt1"/>
          </a:fillRef>
          <a:effectRef idx="0">
            <a:schemeClr val="accent1"/>
          </a:effectRef>
          <a:fontRef idx="minor">
            <a:schemeClr val="dk1"/>
          </a:fontRef>
        </dgm:style>
      </dgm:prSet>
      <dgm:spPr/>
    </dgm:pt>
    <dgm:pt modelId="{22C48068-9C26-45E5-A9E9-C20AB7F4C4D5}" type="pres">
      <dgm:prSet presAssocID="{B2880C5E-A5C9-40D3-9B44-C5A63A4489B7}" presName="text_5" presStyleLbl="node1" presStyleIdx="4" presStyleCnt="7">
        <dgm:presLayoutVars>
          <dgm:bulletEnabled val="1"/>
        </dgm:presLayoutVars>
      </dgm:prSet>
      <dgm:spPr/>
    </dgm:pt>
    <dgm:pt modelId="{8CC2A665-1FE1-4FD6-AF09-568D315F376C}" type="pres">
      <dgm:prSet presAssocID="{B2880C5E-A5C9-40D3-9B44-C5A63A4489B7}" presName="accent_5" presStyleCnt="0"/>
      <dgm:spPr/>
    </dgm:pt>
    <dgm:pt modelId="{B0AE9E96-F2E7-4FE8-A360-CCE1D94E196A}" type="pres">
      <dgm:prSet presAssocID="{B2880C5E-A5C9-40D3-9B44-C5A63A4489B7}" presName="accentRepeatNode" presStyleLbl="solidFgAcc1" presStyleIdx="4" presStyleCnt="7">
        <dgm:style>
          <a:lnRef idx="2">
            <a:schemeClr val="accent1"/>
          </a:lnRef>
          <a:fillRef idx="1">
            <a:schemeClr val="lt1"/>
          </a:fillRef>
          <a:effectRef idx="0">
            <a:schemeClr val="accent1"/>
          </a:effectRef>
          <a:fontRef idx="minor">
            <a:schemeClr val="dk1"/>
          </a:fontRef>
        </dgm:style>
      </dgm:prSet>
      <dgm:spPr/>
    </dgm:pt>
    <dgm:pt modelId="{73969167-300E-49E9-A178-8597CED720F6}" type="pres">
      <dgm:prSet presAssocID="{DEF5EA9F-36E8-4539-8C89-756BE5F9A325}" presName="text_6" presStyleLbl="node1" presStyleIdx="5" presStyleCnt="7">
        <dgm:presLayoutVars>
          <dgm:bulletEnabled val="1"/>
        </dgm:presLayoutVars>
      </dgm:prSet>
      <dgm:spPr/>
    </dgm:pt>
    <dgm:pt modelId="{578816A0-5CED-48CC-9290-61C83E235D2F}" type="pres">
      <dgm:prSet presAssocID="{DEF5EA9F-36E8-4539-8C89-756BE5F9A325}" presName="accent_6" presStyleCnt="0"/>
      <dgm:spPr/>
    </dgm:pt>
    <dgm:pt modelId="{8640AF86-E1C3-4955-8C80-BAEFFA454539}" type="pres">
      <dgm:prSet presAssocID="{DEF5EA9F-36E8-4539-8C89-756BE5F9A325}" presName="accentRepeatNode" presStyleLbl="solidFgAcc1" presStyleIdx="5" presStyleCnt="7">
        <dgm:style>
          <a:lnRef idx="2">
            <a:schemeClr val="accent1"/>
          </a:lnRef>
          <a:fillRef idx="1">
            <a:schemeClr val="lt1"/>
          </a:fillRef>
          <a:effectRef idx="0">
            <a:schemeClr val="accent1"/>
          </a:effectRef>
          <a:fontRef idx="minor">
            <a:schemeClr val="dk1"/>
          </a:fontRef>
        </dgm:style>
      </dgm:prSet>
      <dgm:spPr/>
    </dgm:pt>
    <dgm:pt modelId="{D66077B9-BF09-4DB6-A630-DCCA053FDF70}" type="pres">
      <dgm:prSet presAssocID="{C9644F1D-6B57-4741-A8D3-068C1CBE6995}" presName="text_7" presStyleLbl="node1" presStyleIdx="6" presStyleCnt="7">
        <dgm:presLayoutVars>
          <dgm:bulletEnabled val="1"/>
        </dgm:presLayoutVars>
      </dgm:prSet>
      <dgm:spPr/>
    </dgm:pt>
    <dgm:pt modelId="{B515ECDD-FBB0-4484-967A-FFFB1DABD576}" type="pres">
      <dgm:prSet presAssocID="{C9644F1D-6B57-4741-A8D3-068C1CBE6995}" presName="accent_7" presStyleCnt="0"/>
      <dgm:spPr/>
    </dgm:pt>
    <dgm:pt modelId="{95C81E8B-61A3-42BF-9B21-1FC7D70E750D}" type="pres">
      <dgm:prSet presAssocID="{C9644F1D-6B57-4741-A8D3-068C1CBE6995}" presName="accentRepeatNode" presStyleLbl="solidFgAcc1" presStyleIdx="6" presStyleCnt="7">
        <dgm:style>
          <a:lnRef idx="2">
            <a:schemeClr val="accent1"/>
          </a:lnRef>
          <a:fillRef idx="1">
            <a:schemeClr val="lt1"/>
          </a:fillRef>
          <a:effectRef idx="0">
            <a:schemeClr val="accent1"/>
          </a:effectRef>
          <a:fontRef idx="minor">
            <a:schemeClr val="dk1"/>
          </a:fontRef>
        </dgm:style>
      </dgm:prSet>
      <dgm:spPr/>
    </dgm:pt>
  </dgm:ptLst>
  <dgm:cxnLst>
    <dgm:cxn modelId="{C0CD6A0A-B13E-49FF-887C-6CE6BEB6A4D3}" type="presOf" srcId="{7359BFFA-61F2-4D68-BABC-4F1CD71ADE74}" destId="{E8ED51BA-807F-4867-BDD6-170BF7F545D3}" srcOrd="0" destOrd="0" presId="urn:microsoft.com/office/officeart/2008/layout/VerticalCurvedList"/>
    <dgm:cxn modelId="{DA63DC12-0022-4B8D-913E-0E096FB62517}" type="presOf" srcId="{496980B7-CBD0-48B4-8FAD-25148B6D63DD}" destId="{FA9B68F8-0D06-4F10-9D4E-117B3A3A39D3}" srcOrd="0" destOrd="0" presId="urn:microsoft.com/office/officeart/2008/layout/VerticalCurvedList"/>
    <dgm:cxn modelId="{46CE6A14-8853-4819-A2F4-D82854756518}" type="presOf" srcId="{7A07918A-40A4-475B-A0C3-94ED57469117}" destId="{A2F5D311-9834-46DD-B6F9-145879EBCD90}" srcOrd="0" destOrd="0" presId="urn:microsoft.com/office/officeart/2008/layout/VerticalCurvedList"/>
    <dgm:cxn modelId="{449EED1A-83F7-4B3E-9DE6-DCBC87BE2277}" type="presOf" srcId="{B2880C5E-A5C9-40D3-9B44-C5A63A4489B7}" destId="{22C48068-9C26-45E5-A9E9-C20AB7F4C4D5}" srcOrd="0" destOrd="0" presId="urn:microsoft.com/office/officeart/2008/layout/VerticalCurvedList"/>
    <dgm:cxn modelId="{1086B81F-53EA-4B22-8BAA-DDD825FF257C}" srcId="{6568CB47-61AD-4B34-AA67-E7D072210A71}" destId="{C9644F1D-6B57-4741-A8D3-068C1CBE6995}" srcOrd="6" destOrd="0" parTransId="{414A8EC4-0504-41C2-82EA-4ACA6F2DC9A5}" sibTransId="{33632B0E-C10C-41FE-BD3C-542B5EA94B89}"/>
    <dgm:cxn modelId="{C67D4023-6FD8-473D-8370-033A6281CED9}" srcId="{6568CB47-61AD-4B34-AA67-E7D072210A71}" destId="{B2880C5E-A5C9-40D3-9B44-C5A63A4489B7}" srcOrd="4" destOrd="0" parTransId="{7F67BE03-31B9-4C52-93C1-127D51ACC161}" sibTransId="{D34FEA29-D546-4F48-92C4-BB35CAD95FAC}"/>
    <dgm:cxn modelId="{1B0F065D-AA62-4E0D-9D7D-E488CB795987}" type="presOf" srcId="{C9644F1D-6B57-4741-A8D3-068C1CBE6995}" destId="{D66077B9-BF09-4DB6-A630-DCCA053FDF70}" srcOrd="0" destOrd="0" presId="urn:microsoft.com/office/officeart/2008/layout/VerticalCurvedList"/>
    <dgm:cxn modelId="{446ECE5D-C386-4567-96CE-105EF93BD053}" type="presOf" srcId="{5AE57AAF-EAD6-4E9D-A19C-FBFF5D83C7D2}" destId="{A236BC63-F859-4052-9BC4-B557B9DD834A}" srcOrd="0" destOrd="0" presId="urn:microsoft.com/office/officeart/2008/layout/VerticalCurvedList"/>
    <dgm:cxn modelId="{30C9635E-3931-4884-A06B-6033A83C7EE5}" type="presOf" srcId="{7362B0BD-96C1-4A72-AF26-90827F2F5D73}" destId="{7261F323-9CF0-495C-8BF0-FAA250FB1EC7}" srcOrd="0" destOrd="0" presId="urn:microsoft.com/office/officeart/2008/layout/VerticalCurvedList"/>
    <dgm:cxn modelId="{69E0FE51-0314-469E-9050-D750B7507E2B}" srcId="{6568CB47-61AD-4B34-AA67-E7D072210A71}" destId="{DEF5EA9F-36E8-4539-8C89-756BE5F9A325}" srcOrd="5" destOrd="0" parTransId="{F306A38E-B0DB-45FD-898A-52DBE2B3FCC3}" sibTransId="{0EA21491-22D6-4683-85CF-3675323FEE11}"/>
    <dgm:cxn modelId="{7ADE558C-6B60-43E3-B665-59D23A52CBE3}" srcId="{6568CB47-61AD-4B34-AA67-E7D072210A71}" destId="{7359BFFA-61F2-4D68-BABC-4F1CD71ADE74}" srcOrd="0" destOrd="0" parTransId="{C47A5ADE-ECD5-4463-9203-3B4DF3814504}" sibTransId="{496980B7-CBD0-48B4-8FAD-25148B6D63DD}"/>
    <dgm:cxn modelId="{051AF590-4B5F-41F1-9607-B79F2035B57F}" srcId="{6568CB47-61AD-4B34-AA67-E7D072210A71}" destId="{7A07918A-40A4-475B-A0C3-94ED57469117}" srcOrd="2" destOrd="0" parTransId="{B0ED5953-09B9-4714-8AB5-85D41F3E7BF4}" sibTransId="{9FEA3F50-8F4D-465E-86DE-49C88BAEC2AF}"/>
    <dgm:cxn modelId="{A24CFBAF-C7A2-4C1D-864D-66F40CAFE9C3}" type="presOf" srcId="{6568CB47-61AD-4B34-AA67-E7D072210A71}" destId="{CC13921D-655B-4B77-B1EF-6022764DAF57}" srcOrd="0" destOrd="0" presId="urn:microsoft.com/office/officeart/2008/layout/VerticalCurvedList"/>
    <dgm:cxn modelId="{232ACAB8-3D92-4E34-9BDD-394B7EDAE93F}" srcId="{6568CB47-61AD-4B34-AA67-E7D072210A71}" destId="{5AE57AAF-EAD6-4E9D-A19C-FBFF5D83C7D2}" srcOrd="3" destOrd="0" parTransId="{03D8F2B6-4185-4EA9-849C-25317F2757C5}" sibTransId="{34C1DAB1-63AD-431C-92E4-346AAD3032C2}"/>
    <dgm:cxn modelId="{044AAEDE-3427-4AC6-8E81-26093A77F02C}" srcId="{6568CB47-61AD-4B34-AA67-E7D072210A71}" destId="{7362B0BD-96C1-4A72-AF26-90827F2F5D73}" srcOrd="1" destOrd="0" parTransId="{0CCF73A7-68FF-493F-8FE8-E719603C47C7}" sibTransId="{F0A7A66F-E2C3-45D6-A3EF-AD29C3FBF1E8}"/>
    <dgm:cxn modelId="{1EE349ED-455D-4AF7-A01C-9E157E003BD8}" type="presOf" srcId="{DEF5EA9F-36E8-4539-8C89-756BE5F9A325}" destId="{73969167-300E-49E9-A178-8597CED720F6}" srcOrd="0" destOrd="0" presId="urn:microsoft.com/office/officeart/2008/layout/VerticalCurvedList"/>
    <dgm:cxn modelId="{FB39DA81-10BE-46A1-A1C3-1559CA338DA8}" type="presParOf" srcId="{CC13921D-655B-4B77-B1EF-6022764DAF57}" destId="{993F1C64-50E8-41CE-97D8-0F00B594DE21}" srcOrd="0" destOrd="0" presId="urn:microsoft.com/office/officeart/2008/layout/VerticalCurvedList"/>
    <dgm:cxn modelId="{DAAD7803-FFD4-4525-83EC-9FCB402D1A7C}" type="presParOf" srcId="{993F1C64-50E8-41CE-97D8-0F00B594DE21}" destId="{F5B688F6-6A77-4A5E-B080-A7B88A653906}" srcOrd="0" destOrd="0" presId="urn:microsoft.com/office/officeart/2008/layout/VerticalCurvedList"/>
    <dgm:cxn modelId="{4D48B770-3D99-4DA2-A5BA-ADEA402E894C}" type="presParOf" srcId="{F5B688F6-6A77-4A5E-B080-A7B88A653906}" destId="{83AE3DDD-21CC-4983-AD05-A479070A0BF3}" srcOrd="0" destOrd="0" presId="urn:microsoft.com/office/officeart/2008/layout/VerticalCurvedList"/>
    <dgm:cxn modelId="{27229694-2068-46A6-BC2B-B46185CDB50D}" type="presParOf" srcId="{F5B688F6-6A77-4A5E-B080-A7B88A653906}" destId="{FA9B68F8-0D06-4F10-9D4E-117B3A3A39D3}" srcOrd="1" destOrd="0" presId="urn:microsoft.com/office/officeart/2008/layout/VerticalCurvedList"/>
    <dgm:cxn modelId="{28CE8FDF-101E-4DC5-A1B1-88B2B5432724}" type="presParOf" srcId="{F5B688F6-6A77-4A5E-B080-A7B88A653906}" destId="{D36CE9A4-2793-4978-B9DD-EF1A5CC263A4}" srcOrd="2" destOrd="0" presId="urn:microsoft.com/office/officeart/2008/layout/VerticalCurvedList"/>
    <dgm:cxn modelId="{55A6723C-AB48-40B4-AAB2-B674529BBBBB}" type="presParOf" srcId="{F5B688F6-6A77-4A5E-B080-A7B88A653906}" destId="{F6EBF386-9E0E-4F76-967C-3E701D02664C}" srcOrd="3" destOrd="0" presId="urn:microsoft.com/office/officeart/2008/layout/VerticalCurvedList"/>
    <dgm:cxn modelId="{48546292-2715-4290-8BFA-41056D8B0C74}" type="presParOf" srcId="{993F1C64-50E8-41CE-97D8-0F00B594DE21}" destId="{E8ED51BA-807F-4867-BDD6-170BF7F545D3}" srcOrd="1" destOrd="0" presId="urn:microsoft.com/office/officeart/2008/layout/VerticalCurvedList"/>
    <dgm:cxn modelId="{FE905167-DBCF-4003-98F0-DB3BA72C0E3B}" type="presParOf" srcId="{993F1C64-50E8-41CE-97D8-0F00B594DE21}" destId="{83F2C20C-3396-41D8-A897-5966B2AD4931}" srcOrd="2" destOrd="0" presId="urn:microsoft.com/office/officeart/2008/layout/VerticalCurvedList"/>
    <dgm:cxn modelId="{FE200B17-6A83-4D6B-AE5C-111E2E1139A7}" type="presParOf" srcId="{83F2C20C-3396-41D8-A897-5966B2AD4931}" destId="{498E4EFF-02C3-4EDC-AA00-BB21A006518E}" srcOrd="0" destOrd="0" presId="urn:microsoft.com/office/officeart/2008/layout/VerticalCurvedList"/>
    <dgm:cxn modelId="{6C0F6C69-D694-420F-A669-A5D4385DBE16}" type="presParOf" srcId="{993F1C64-50E8-41CE-97D8-0F00B594DE21}" destId="{7261F323-9CF0-495C-8BF0-FAA250FB1EC7}" srcOrd="3" destOrd="0" presId="urn:microsoft.com/office/officeart/2008/layout/VerticalCurvedList"/>
    <dgm:cxn modelId="{29A834D9-B303-4D80-BA6D-52644EF1247A}" type="presParOf" srcId="{993F1C64-50E8-41CE-97D8-0F00B594DE21}" destId="{6B20AB35-48D6-4B51-B339-5F7136944C8B}" srcOrd="4" destOrd="0" presId="urn:microsoft.com/office/officeart/2008/layout/VerticalCurvedList"/>
    <dgm:cxn modelId="{847BF2F8-2A39-43B5-9D5C-8689D97EFD63}" type="presParOf" srcId="{6B20AB35-48D6-4B51-B339-5F7136944C8B}" destId="{F7710E2C-AD92-46E0-953B-193BFB560997}" srcOrd="0" destOrd="0" presId="urn:microsoft.com/office/officeart/2008/layout/VerticalCurvedList"/>
    <dgm:cxn modelId="{8AACC515-96BC-45FE-9380-41C94337B453}" type="presParOf" srcId="{993F1C64-50E8-41CE-97D8-0F00B594DE21}" destId="{A2F5D311-9834-46DD-B6F9-145879EBCD90}" srcOrd="5" destOrd="0" presId="urn:microsoft.com/office/officeart/2008/layout/VerticalCurvedList"/>
    <dgm:cxn modelId="{459010D6-A399-4438-BE85-5CB318B1D155}" type="presParOf" srcId="{993F1C64-50E8-41CE-97D8-0F00B594DE21}" destId="{8DCE2809-1401-4EB2-8726-90526F479597}" srcOrd="6" destOrd="0" presId="urn:microsoft.com/office/officeart/2008/layout/VerticalCurvedList"/>
    <dgm:cxn modelId="{CD466BD7-EE48-412D-AF6C-523360781AE1}" type="presParOf" srcId="{8DCE2809-1401-4EB2-8726-90526F479597}" destId="{5A09E8D9-A626-40DC-92AF-4B821786A435}" srcOrd="0" destOrd="0" presId="urn:microsoft.com/office/officeart/2008/layout/VerticalCurvedList"/>
    <dgm:cxn modelId="{4D1917FC-7264-4C5A-A4DD-7058B2FE63EE}" type="presParOf" srcId="{993F1C64-50E8-41CE-97D8-0F00B594DE21}" destId="{A236BC63-F859-4052-9BC4-B557B9DD834A}" srcOrd="7" destOrd="0" presId="urn:microsoft.com/office/officeart/2008/layout/VerticalCurvedList"/>
    <dgm:cxn modelId="{B6918552-BC30-4B1B-9FC2-0CD932BCC59C}" type="presParOf" srcId="{993F1C64-50E8-41CE-97D8-0F00B594DE21}" destId="{A778585A-C20E-47EE-91C9-7A3BE11131E5}" srcOrd="8" destOrd="0" presId="urn:microsoft.com/office/officeart/2008/layout/VerticalCurvedList"/>
    <dgm:cxn modelId="{8AB9EAC9-4C96-4B99-AAA3-4288877A2CE7}" type="presParOf" srcId="{A778585A-C20E-47EE-91C9-7A3BE11131E5}" destId="{A31DB9C3-9210-4F58-8E98-2A39FD46948D}" srcOrd="0" destOrd="0" presId="urn:microsoft.com/office/officeart/2008/layout/VerticalCurvedList"/>
    <dgm:cxn modelId="{2396A645-D173-4391-BCEF-7F78F2C2F081}" type="presParOf" srcId="{993F1C64-50E8-41CE-97D8-0F00B594DE21}" destId="{22C48068-9C26-45E5-A9E9-C20AB7F4C4D5}" srcOrd="9" destOrd="0" presId="urn:microsoft.com/office/officeart/2008/layout/VerticalCurvedList"/>
    <dgm:cxn modelId="{E249DC8F-B5E6-40AB-9229-846E8B51E42E}" type="presParOf" srcId="{993F1C64-50E8-41CE-97D8-0F00B594DE21}" destId="{8CC2A665-1FE1-4FD6-AF09-568D315F376C}" srcOrd="10" destOrd="0" presId="urn:microsoft.com/office/officeart/2008/layout/VerticalCurvedList"/>
    <dgm:cxn modelId="{CCAC50CA-991E-4967-B0BD-87257A9D5050}" type="presParOf" srcId="{8CC2A665-1FE1-4FD6-AF09-568D315F376C}" destId="{B0AE9E96-F2E7-4FE8-A360-CCE1D94E196A}" srcOrd="0" destOrd="0" presId="urn:microsoft.com/office/officeart/2008/layout/VerticalCurvedList"/>
    <dgm:cxn modelId="{F4CF951C-0727-4D5B-907A-D5E7DDCC81A9}" type="presParOf" srcId="{993F1C64-50E8-41CE-97D8-0F00B594DE21}" destId="{73969167-300E-49E9-A178-8597CED720F6}" srcOrd="11" destOrd="0" presId="urn:microsoft.com/office/officeart/2008/layout/VerticalCurvedList"/>
    <dgm:cxn modelId="{263D3DA7-55CF-41B2-97C8-808ADA42542D}" type="presParOf" srcId="{993F1C64-50E8-41CE-97D8-0F00B594DE21}" destId="{578816A0-5CED-48CC-9290-61C83E235D2F}" srcOrd="12" destOrd="0" presId="urn:microsoft.com/office/officeart/2008/layout/VerticalCurvedList"/>
    <dgm:cxn modelId="{3F471777-2DC2-4EDD-ABBF-5CC11A4F9348}" type="presParOf" srcId="{578816A0-5CED-48CC-9290-61C83E235D2F}" destId="{8640AF86-E1C3-4955-8C80-BAEFFA454539}" srcOrd="0" destOrd="0" presId="urn:microsoft.com/office/officeart/2008/layout/VerticalCurvedList"/>
    <dgm:cxn modelId="{28840AE5-4522-41C7-8032-B93D5AD65701}" type="presParOf" srcId="{993F1C64-50E8-41CE-97D8-0F00B594DE21}" destId="{D66077B9-BF09-4DB6-A630-DCCA053FDF70}" srcOrd="13" destOrd="0" presId="urn:microsoft.com/office/officeart/2008/layout/VerticalCurvedList"/>
    <dgm:cxn modelId="{5B55D036-BACD-4693-AF4C-25196227DD3E}" type="presParOf" srcId="{993F1C64-50E8-41CE-97D8-0F00B594DE21}" destId="{B515ECDD-FBB0-4484-967A-FFFB1DABD576}" srcOrd="14" destOrd="0" presId="urn:microsoft.com/office/officeart/2008/layout/VerticalCurvedList"/>
    <dgm:cxn modelId="{0C331289-EEE2-4457-9045-34116A260BD1}" type="presParOf" srcId="{B515ECDD-FBB0-4484-967A-FFFB1DABD576}" destId="{95C81E8B-61A3-42BF-9B21-1FC7D70E750D}"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68CB47-61AD-4B34-AA67-E7D072210A71}"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7362B0BD-96C1-4A72-AF26-90827F2F5D73}">
      <dgm:prSet phldrT="[Text]" custT="1"/>
      <dgm:spPr>
        <a:xfrm>
          <a:off x="1403092" y="2860419"/>
          <a:ext cx="4612608" cy="957755"/>
        </a:xfrm>
        <a:solidFill>
          <a:srgbClr val="B31E3F"/>
        </a:solidFill>
      </dgm:spPr>
      <dgm:t>
        <a:bodyPr/>
        <a:lstStyle/>
        <a:p>
          <a:pPr>
            <a:buNone/>
          </a:pPr>
          <a:r>
            <a:rPr lang="en-US" sz="1200" b="1" dirty="0">
              <a:latin typeface="Arial" panose="020B0604020202020204"/>
              <a:ea typeface="+mn-ea"/>
              <a:cs typeface="+mn-cs"/>
            </a:rPr>
            <a:t>In-Person Events</a:t>
          </a:r>
        </a:p>
      </dgm:t>
    </dgm:pt>
    <dgm:pt modelId="{0CCF73A7-68FF-493F-8FE8-E719603C47C7}" type="parTrans" cxnId="{044AAEDE-3427-4AC6-8E81-26093A77F02C}">
      <dgm:prSet/>
      <dgm:spPr/>
      <dgm:t>
        <a:bodyPr/>
        <a:lstStyle/>
        <a:p>
          <a:endParaRPr lang="en-US"/>
        </a:p>
      </dgm:t>
    </dgm:pt>
    <dgm:pt modelId="{F0A7A66F-E2C3-45D6-A3EF-AD29C3FBF1E8}" type="sibTrans" cxnId="{044AAEDE-3427-4AC6-8E81-26093A77F02C}">
      <dgm:prSet/>
      <dgm:spPr/>
      <dgm:t>
        <a:bodyPr/>
        <a:lstStyle/>
        <a:p>
          <a:endParaRPr lang="en-US"/>
        </a:p>
      </dgm:t>
    </dgm:pt>
    <dgm:pt modelId="{7A07918A-40A4-475B-A0C3-94ED57469117}">
      <dgm:prSet phldrT="[Text]" custT="1"/>
      <dgm:spPr>
        <a:xfrm>
          <a:off x="1613731" y="4296593"/>
          <a:ext cx="4401969" cy="957755"/>
        </a:xfrm>
        <a:solidFill>
          <a:srgbClr val="2174A5"/>
        </a:solidFill>
      </dgm:spPr>
      <dgm:t>
        <a:bodyPr/>
        <a:lstStyle/>
        <a:p>
          <a:pPr>
            <a:buNone/>
          </a:pPr>
          <a:r>
            <a:rPr lang="en-US" sz="1200" b="1" dirty="0">
              <a:latin typeface="Arial" panose="020B0604020202020204"/>
              <a:ea typeface="+mn-ea"/>
              <a:cs typeface="+mn-cs"/>
            </a:rPr>
            <a:t>Ecosystem Relationships</a:t>
          </a:r>
        </a:p>
      </dgm:t>
    </dgm:pt>
    <dgm:pt modelId="{B0ED5953-09B9-4714-8AB5-85D41F3E7BF4}" type="parTrans" cxnId="{051AF590-4B5F-41F1-9607-B79F2035B57F}">
      <dgm:prSet/>
      <dgm:spPr/>
      <dgm:t>
        <a:bodyPr/>
        <a:lstStyle/>
        <a:p>
          <a:endParaRPr lang="en-US"/>
        </a:p>
      </dgm:t>
    </dgm:pt>
    <dgm:pt modelId="{9FEA3F50-8F4D-465E-86DE-49C88BAEC2AF}" type="sibTrans" cxnId="{051AF590-4B5F-41F1-9607-B79F2035B57F}">
      <dgm:prSet/>
      <dgm:spPr/>
      <dgm:t>
        <a:bodyPr/>
        <a:lstStyle/>
        <a:p>
          <a:endParaRPr lang="en-US"/>
        </a:p>
      </dgm:t>
    </dgm:pt>
    <dgm:pt modelId="{7359BFFA-61F2-4D68-BABC-4F1CD71ADE74}">
      <dgm:prSet phldrT="[Text]" custT="1"/>
      <dgm:spPr>
        <a:xfrm>
          <a:off x="1403092" y="2860419"/>
          <a:ext cx="4612608" cy="957755"/>
        </a:xfrm>
        <a:solidFill>
          <a:srgbClr val="36256B"/>
        </a:solidFill>
      </dgm:spPr>
      <dgm:t>
        <a:bodyPr/>
        <a:lstStyle/>
        <a:p>
          <a:pPr>
            <a:buNone/>
          </a:pPr>
          <a:r>
            <a:rPr lang="en-US" sz="1200" b="1" dirty="0">
              <a:latin typeface="Arial" panose="020B0604020202020204"/>
              <a:ea typeface="+mn-ea"/>
              <a:cs typeface="+mn-cs"/>
            </a:rPr>
            <a:t>Committees &amp; Working Groups</a:t>
          </a:r>
        </a:p>
      </dgm:t>
    </dgm:pt>
    <dgm:pt modelId="{C47A5ADE-ECD5-4463-9203-3B4DF3814504}" type="parTrans" cxnId="{7ADE558C-6B60-43E3-B665-59D23A52CBE3}">
      <dgm:prSet/>
      <dgm:spPr/>
      <dgm:t>
        <a:bodyPr/>
        <a:lstStyle/>
        <a:p>
          <a:endParaRPr lang="en-US"/>
        </a:p>
      </dgm:t>
    </dgm:pt>
    <dgm:pt modelId="{496980B7-CBD0-48B4-8FAD-25148B6D63DD}" type="sibTrans" cxnId="{7ADE558C-6B60-43E3-B665-59D23A52CBE3}">
      <dgm:prSet/>
      <dgm:spPr/>
      <dgm:t>
        <a:bodyPr/>
        <a:lstStyle/>
        <a:p>
          <a:endParaRPr lang="en-US"/>
        </a:p>
      </dgm:t>
    </dgm:pt>
    <dgm:pt modelId="{634FC447-5740-4E26-860A-0D501961CA84}">
      <dgm:prSet phldrT="[Text]" custT="1"/>
      <dgm:spPr>
        <a:xfrm>
          <a:off x="1613731" y="4296593"/>
          <a:ext cx="4401969" cy="957755"/>
        </a:xfrm>
        <a:solidFill>
          <a:srgbClr val="F0A31F"/>
        </a:solidFill>
      </dgm:spPr>
      <dgm:t>
        <a:bodyPr/>
        <a:lstStyle/>
        <a:p>
          <a:pPr>
            <a:buNone/>
          </a:pPr>
          <a:r>
            <a:rPr lang="en-US" sz="1200" b="1" dirty="0">
              <a:latin typeface="Arial" panose="020B0604020202020204"/>
              <a:ea typeface="+mn-ea"/>
              <a:cs typeface="+mn-cs"/>
            </a:rPr>
            <a:t>Free Online Tool</a:t>
          </a:r>
        </a:p>
      </dgm:t>
    </dgm:pt>
    <dgm:pt modelId="{4EC86B72-E446-4DD0-89F8-011FEC0329EA}" type="parTrans" cxnId="{4928ACA1-23B1-4BBC-87A7-4A799EACB365}">
      <dgm:prSet/>
      <dgm:spPr/>
      <dgm:t>
        <a:bodyPr/>
        <a:lstStyle/>
        <a:p>
          <a:endParaRPr lang="en-US"/>
        </a:p>
      </dgm:t>
    </dgm:pt>
    <dgm:pt modelId="{F87DE88C-54E8-4BAD-BF08-F24AAA9E552D}" type="sibTrans" cxnId="{4928ACA1-23B1-4BBC-87A7-4A799EACB365}">
      <dgm:prSet/>
      <dgm:spPr/>
      <dgm:t>
        <a:bodyPr/>
        <a:lstStyle/>
        <a:p>
          <a:endParaRPr lang="en-US"/>
        </a:p>
      </dgm:t>
    </dgm:pt>
    <dgm:pt modelId="{FD797945-F927-4330-86D9-51932FA36E4A}">
      <dgm:prSet phldrT="[Text]" custT="1"/>
      <dgm:spPr>
        <a:xfrm>
          <a:off x="1613731" y="4296593"/>
          <a:ext cx="4401969" cy="957755"/>
        </a:xfrm>
        <a:solidFill>
          <a:srgbClr val="36256B"/>
        </a:solidFill>
      </dgm:spPr>
      <dgm:t>
        <a:bodyPr/>
        <a:lstStyle/>
        <a:p>
          <a:pPr>
            <a:buNone/>
          </a:pPr>
          <a:r>
            <a:rPr lang="en-US" sz="1200" b="1" dirty="0">
              <a:latin typeface="Arial" panose="020B0604020202020204"/>
              <a:ea typeface="+mn-ea"/>
              <a:cs typeface="+mn-cs"/>
            </a:rPr>
            <a:t>Training Materials</a:t>
          </a:r>
        </a:p>
      </dgm:t>
    </dgm:pt>
    <dgm:pt modelId="{3883F2A2-D17E-4FCE-97AD-1B0C69799A38}" type="parTrans" cxnId="{55AB60D9-3DAF-4AB6-8FE0-EDE2CA6F1FDE}">
      <dgm:prSet/>
      <dgm:spPr/>
      <dgm:t>
        <a:bodyPr/>
        <a:lstStyle/>
        <a:p>
          <a:endParaRPr lang="en-US"/>
        </a:p>
      </dgm:t>
    </dgm:pt>
    <dgm:pt modelId="{7B47A75A-2E67-4D5C-86D1-99BC7383CB34}" type="sibTrans" cxnId="{55AB60D9-3DAF-4AB6-8FE0-EDE2CA6F1FDE}">
      <dgm:prSet/>
      <dgm:spPr/>
      <dgm:t>
        <a:bodyPr/>
        <a:lstStyle/>
        <a:p>
          <a:endParaRPr lang="en-US"/>
        </a:p>
      </dgm:t>
    </dgm:pt>
    <dgm:pt modelId="{BCBD6F8A-572C-49A6-A77E-7B88D515EF42}" type="pres">
      <dgm:prSet presAssocID="{6568CB47-61AD-4B34-AA67-E7D072210A71}" presName="Name0" presStyleCnt="0">
        <dgm:presLayoutVars>
          <dgm:chMax val="7"/>
          <dgm:chPref val="7"/>
          <dgm:dir/>
        </dgm:presLayoutVars>
      </dgm:prSet>
      <dgm:spPr/>
    </dgm:pt>
    <dgm:pt modelId="{281ED867-D188-4EA4-81B1-8E23EFA678AE}" type="pres">
      <dgm:prSet presAssocID="{6568CB47-61AD-4B34-AA67-E7D072210A71}" presName="Name1" presStyleCnt="0"/>
      <dgm:spPr/>
    </dgm:pt>
    <dgm:pt modelId="{E6485743-6B48-4188-832C-9E6FCB7F2D1B}" type="pres">
      <dgm:prSet presAssocID="{6568CB47-61AD-4B34-AA67-E7D072210A71}" presName="cycle" presStyleCnt="0"/>
      <dgm:spPr/>
    </dgm:pt>
    <dgm:pt modelId="{4AA2EA12-EBDA-4987-846E-81E5B3404A0C}" type="pres">
      <dgm:prSet presAssocID="{6568CB47-61AD-4B34-AA67-E7D072210A71}" presName="srcNode" presStyleLbl="node1" presStyleIdx="0" presStyleCnt="5"/>
      <dgm:spPr/>
    </dgm:pt>
    <dgm:pt modelId="{03AA9239-B463-425E-B66F-BCF5F646CDF6}" type="pres">
      <dgm:prSet presAssocID="{6568CB47-61AD-4B34-AA67-E7D072210A71}" presName="conn" presStyleLbl="parChTrans1D2" presStyleIdx="0" presStyleCnt="1"/>
      <dgm:spPr/>
    </dgm:pt>
    <dgm:pt modelId="{C0C86634-3FB3-439B-A89C-B400858ECEEC}" type="pres">
      <dgm:prSet presAssocID="{6568CB47-61AD-4B34-AA67-E7D072210A71}" presName="extraNode" presStyleLbl="node1" presStyleIdx="0" presStyleCnt="5"/>
      <dgm:spPr/>
    </dgm:pt>
    <dgm:pt modelId="{2033FDEF-4F1D-472A-83E8-C76EECD042B7}" type="pres">
      <dgm:prSet presAssocID="{6568CB47-61AD-4B34-AA67-E7D072210A71}" presName="dstNode" presStyleLbl="node1" presStyleIdx="0" presStyleCnt="5"/>
      <dgm:spPr/>
    </dgm:pt>
    <dgm:pt modelId="{2838A9C8-FDEC-4DFA-A7F9-4DA1DBC72458}" type="pres">
      <dgm:prSet presAssocID="{7359BFFA-61F2-4D68-BABC-4F1CD71ADE74}" presName="text_1" presStyleLbl="node1" presStyleIdx="0" presStyleCnt="5">
        <dgm:presLayoutVars>
          <dgm:bulletEnabled val="1"/>
        </dgm:presLayoutVars>
      </dgm:prSet>
      <dgm:spPr/>
    </dgm:pt>
    <dgm:pt modelId="{D72C07D6-DD30-48BF-A63E-63C94D5227AA}" type="pres">
      <dgm:prSet presAssocID="{7359BFFA-61F2-4D68-BABC-4F1CD71ADE74}" presName="accent_1" presStyleCnt="0"/>
      <dgm:spPr/>
    </dgm:pt>
    <dgm:pt modelId="{B1AAFDDE-D19D-4846-8E0E-82A18C8C23BF}" type="pres">
      <dgm:prSet presAssocID="{7359BFFA-61F2-4D68-BABC-4F1CD71ADE74}" presName="accentRepeatNode" presStyleLbl="solidFgAcc1" presStyleIdx="0" presStyleCnt="5">
        <dgm:style>
          <a:lnRef idx="2">
            <a:schemeClr val="accent1"/>
          </a:lnRef>
          <a:fillRef idx="1">
            <a:schemeClr val="lt1"/>
          </a:fillRef>
          <a:effectRef idx="0">
            <a:schemeClr val="accent1"/>
          </a:effectRef>
          <a:fontRef idx="minor">
            <a:schemeClr val="dk1"/>
          </a:fontRef>
        </dgm:style>
      </dgm:prSet>
      <dgm:spPr/>
    </dgm:pt>
    <dgm:pt modelId="{27526578-F389-4862-8C40-7194C01EFD58}" type="pres">
      <dgm:prSet presAssocID="{7362B0BD-96C1-4A72-AF26-90827F2F5D73}" presName="text_2" presStyleLbl="node1" presStyleIdx="1" presStyleCnt="5">
        <dgm:presLayoutVars>
          <dgm:bulletEnabled val="1"/>
        </dgm:presLayoutVars>
      </dgm:prSet>
      <dgm:spPr/>
    </dgm:pt>
    <dgm:pt modelId="{8D73CFD7-9348-4E8B-BFB6-2551E218B0F1}" type="pres">
      <dgm:prSet presAssocID="{7362B0BD-96C1-4A72-AF26-90827F2F5D73}" presName="accent_2" presStyleCnt="0"/>
      <dgm:spPr/>
    </dgm:pt>
    <dgm:pt modelId="{8D944001-1EDD-43D6-95F8-29722A246ABF}" type="pres">
      <dgm:prSet presAssocID="{7362B0BD-96C1-4A72-AF26-90827F2F5D73}" presName="accentRepeatNode" presStyleLbl="solidFgAcc1" presStyleIdx="1" presStyleCnt="5">
        <dgm:style>
          <a:lnRef idx="2">
            <a:schemeClr val="accent1"/>
          </a:lnRef>
          <a:fillRef idx="1">
            <a:schemeClr val="lt1"/>
          </a:fillRef>
          <a:effectRef idx="0">
            <a:schemeClr val="accent1"/>
          </a:effectRef>
          <a:fontRef idx="minor">
            <a:schemeClr val="dk1"/>
          </a:fontRef>
        </dgm:style>
      </dgm:prSet>
      <dgm:spPr/>
    </dgm:pt>
    <dgm:pt modelId="{768FB1D5-2836-49E6-A5C3-CE5215762155}" type="pres">
      <dgm:prSet presAssocID="{634FC447-5740-4E26-860A-0D501961CA84}" presName="text_3" presStyleLbl="node1" presStyleIdx="2" presStyleCnt="5">
        <dgm:presLayoutVars>
          <dgm:bulletEnabled val="1"/>
        </dgm:presLayoutVars>
      </dgm:prSet>
      <dgm:spPr/>
    </dgm:pt>
    <dgm:pt modelId="{9D4F087C-3CDE-427D-8D46-FF4D0A0C4899}" type="pres">
      <dgm:prSet presAssocID="{634FC447-5740-4E26-860A-0D501961CA84}" presName="accent_3" presStyleCnt="0"/>
      <dgm:spPr/>
    </dgm:pt>
    <dgm:pt modelId="{96FD2515-EE6D-49CE-B658-3BB8D9FA89E2}" type="pres">
      <dgm:prSet presAssocID="{634FC447-5740-4E26-860A-0D501961CA84}" presName="accentRepeatNode" presStyleLbl="solidFgAcc1" presStyleIdx="2" presStyleCnt="5">
        <dgm:style>
          <a:lnRef idx="2">
            <a:schemeClr val="accent1"/>
          </a:lnRef>
          <a:fillRef idx="1">
            <a:schemeClr val="lt1"/>
          </a:fillRef>
          <a:effectRef idx="0">
            <a:schemeClr val="accent1"/>
          </a:effectRef>
          <a:fontRef idx="minor">
            <a:schemeClr val="dk1"/>
          </a:fontRef>
        </dgm:style>
      </dgm:prSet>
      <dgm:spPr/>
    </dgm:pt>
    <dgm:pt modelId="{FE7AE7CE-9DE8-49F5-BBFD-1D128EF79BE6}" type="pres">
      <dgm:prSet presAssocID="{7A07918A-40A4-475B-A0C3-94ED57469117}" presName="text_4" presStyleLbl="node1" presStyleIdx="3" presStyleCnt="5">
        <dgm:presLayoutVars>
          <dgm:bulletEnabled val="1"/>
        </dgm:presLayoutVars>
      </dgm:prSet>
      <dgm:spPr/>
    </dgm:pt>
    <dgm:pt modelId="{24B6F350-3095-4B73-ABD7-8D48626D5A0C}" type="pres">
      <dgm:prSet presAssocID="{7A07918A-40A4-475B-A0C3-94ED57469117}" presName="accent_4" presStyleCnt="0"/>
      <dgm:spPr/>
    </dgm:pt>
    <dgm:pt modelId="{5206628C-FB5D-4BCF-B4C2-120900DEA82A}" type="pres">
      <dgm:prSet presAssocID="{7A07918A-40A4-475B-A0C3-94ED57469117}" presName="accentRepeatNode" presStyleLbl="solidFgAcc1" presStyleIdx="3" presStyleCnt="5">
        <dgm:style>
          <a:lnRef idx="2">
            <a:schemeClr val="accent1"/>
          </a:lnRef>
          <a:fillRef idx="1">
            <a:schemeClr val="lt1"/>
          </a:fillRef>
          <a:effectRef idx="0">
            <a:schemeClr val="accent1"/>
          </a:effectRef>
          <a:fontRef idx="minor">
            <a:schemeClr val="dk1"/>
          </a:fontRef>
        </dgm:style>
      </dgm:prSet>
      <dgm:spPr/>
    </dgm:pt>
    <dgm:pt modelId="{D847F4C7-2580-459C-9FC4-250AD237B222}" type="pres">
      <dgm:prSet presAssocID="{FD797945-F927-4330-86D9-51932FA36E4A}" presName="text_5" presStyleLbl="node1" presStyleIdx="4" presStyleCnt="5">
        <dgm:presLayoutVars>
          <dgm:bulletEnabled val="1"/>
        </dgm:presLayoutVars>
      </dgm:prSet>
      <dgm:spPr/>
    </dgm:pt>
    <dgm:pt modelId="{CD51CE11-45A7-4409-8FCD-CCA30BF8E9E2}" type="pres">
      <dgm:prSet presAssocID="{FD797945-F927-4330-86D9-51932FA36E4A}" presName="accent_5" presStyleCnt="0"/>
      <dgm:spPr/>
    </dgm:pt>
    <dgm:pt modelId="{E29B9ECC-AE20-4AC1-9000-26B6C8BACA24}" type="pres">
      <dgm:prSet presAssocID="{FD797945-F927-4330-86D9-51932FA36E4A}" presName="accentRepeatNode" presStyleLbl="solidFgAcc1" presStyleIdx="4" presStyleCnt="5">
        <dgm:style>
          <a:lnRef idx="2">
            <a:schemeClr val="accent1"/>
          </a:lnRef>
          <a:fillRef idx="1">
            <a:schemeClr val="lt1"/>
          </a:fillRef>
          <a:effectRef idx="0">
            <a:schemeClr val="accent1"/>
          </a:effectRef>
          <a:fontRef idx="minor">
            <a:schemeClr val="dk1"/>
          </a:fontRef>
        </dgm:style>
      </dgm:prSet>
      <dgm:spPr/>
    </dgm:pt>
  </dgm:ptLst>
  <dgm:cxnLst>
    <dgm:cxn modelId="{EBB1FA26-6E02-4CAB-8837-3BEAD64EB634}" type="presOf" srcId="{7359BFFA-61F2-4D68-BABC-4F1CD71ADE74}" destId="{2838A9C8-FDEC-4DFA-A7F9-4DA1DBC72458}" srcOrd="0" destOrd="0" presId="urn:microsoft.com/office/officeart/2008/layout/VerticalCurvedList"/>
    <dgm:cxn modelId="{DA38D33A-7663-42BE-B570-2F98696247A0}" type="presOf" srcId="{6568CB47-61AD-4B34-AA67-E7D072210A71}" destId="{BCBD6F8A-572C-49A6-A77E-7B88D515EF42}" srcOrd="0" destOrd="0" presId="urn:microsoft.com/office/officeart/2008/layout/VerticalCurvedList"/>
    <dgm:cxn modelId="{77D15183-E502-4549-8188-50389743FAE5}" type="presOf" srcId="{7362B0BD-96C1-4A72-AF26-90827F2F5D73}" destId="{27526578-F389-4862-8C40-7194C01EFD58}" srcOrd="0" destOrd="0" presId="urn:microsoft.com/office/officeart/2008/layout/VerticalCurvedList"/>
    <dgm:cxn modelId="{A86D8587-040D-45DF-A0B1-A8F5572E2150}" type="presOf" srcId="{FD797945-F927-4330-86D9-51932FA36E4A}" destId="{D847F4C7-2580-459C-9FC4-250AD237B222}" srcOrd="0" destOrd="0" presId="urn:microsoft.com/office/officeart/2008/layout/VerticalCurvedList"/>
    <dgm:cxn modelId="{7ADE558C-6B60-43E3-B665-59D23A52CBE3}" srcId="{6568CB47-61AD-4B34-AA67-E7D072210A71}" destId="{7359BFFA-61F2-4D68-BABC-4F1CD71ADE74}" srcOrd="0" destOrd="0" parTransId="{C47A5ADE-ECD5-4463-9203-3B4DF3814504}" sibTransId="{496980B7-CBD0-48B4-8FAD-25148B6D63DD}"/>
    <dgm:cxn modelId="{051AF590-4B5F-41F1-9607-B79F2035B57F}" srcId="{6568CB47-61AD-4B34-AA67-E7D072210A71}" destId="{7A07918A-40A4-475B-A0C3-94ED57469117}" srcOrd="3" destOrd="0" parTransId="{B0ED5953-09B9-4714-8AB5-85D41F3E7BF4}" sibTransId="{9FEA3F50-8F4D-465E-86DE-49C88BAEC2AF}"/>
    <dgm:cxn modelId="{4928ACA1-23B1-4BBC-87A7-4A799EACB365}" srcId="{6568CB47-61AD-4B34-AA67-E7D072210A71}" destId="{634FC447-5740-4E26-860A-0D501961CA84}" srcOrd="2" destOrd="0" parTransId="{4EC86B72-E446-4DD0-89F8-011FEC0329EA}" sibTransId="{F87DE88C-54E8-4BAD-BF08-F24AAA9E552D}"/>
    <dgm:cxn modelId="{17AACEA6-044A-4F0A-A28F-CD4C66EE7FF1}" type="presOf" srcId="{7A07918A-40A4-475B-A0C3-94ED57469117}" destId="{FE7AE7CE-9DE8-49F5-BBFD-1D128EF79BE6}" srcOrd="0" destOrd="0" presId="urn:microsoft.com/office/officeart/2008/layout/VerticalCurvedList"/>
    <dgm:cxn modelId="{55AB60D9-3DAF-4AB6-8FE0-EDE2CA6F1FDE}" srcId="{6568CB47-61AD-4B34-AA67-E7D072210A71}" destId="{FD797945-F927-4330-86D9-51932FA36E4A}" srcOrd="4" destOrd="0" parTransId="{3883F2A2-D17E-4FCE-97AD-1B0C69799A38}" sibTransId="{7B47A75A-2E67-4D5C-86D1-99BC7383CB34}"/>
    <dgm:cxn modelId="{044AAEDE-3427-4AC6-8E81-26093A77F02C}" srcId="{6568CB47-61AD-4B34-AA67-E7D072210A71}" destId="{7362B0BD-96C1-4A72-AF26-90827F2F5D73}" srcOrd="1" destOrd="0" parTransId="{0CCF73A7-68FF-493F-8FE8-E719603C47C7}" sibTransId="{F0A7A66F-E2C3-45D6-A3EF-AD29C3FBF1E8}"/>
    <dgm:cxn modelId="{F5EB14E8-2DBC-4628-8E5C-D8810B6323FB}" type="presOf" srcId="{496980B7-CBD0-48B4-8FAD-25148B6D63DD}" destId="{03AA9239-B463-425E-B66F-BCF5F646CDF6}" srcOrd="0" destOrd="0" presId="urn:microsoft.com/office/officeart/2008/layout/VerticalCurvedList"/>
    <dgm:cxn modelId="{4718DAFF-AE2C-47F2-8236-AE39E5B94C85}" type="presOf" srcId="{634FC447-5740-4E26-860A-0D501961CA84}" destId="{768FB1D5-2836-49E6-A5C3-CE5215762155}" srcOrd="0" destOrd="0" presId="urn:microsoft.com/office/officeart/2008/layout/VerticalCurvedList"/>
    <dgm:cxn modelId="{64C62762-2DC6-4F24-BEE1-468C061A5E22}" type="presParOf" srcId="{BCBD6F8A-572C-49A6-A77E-7B88D515EF42}" destId="{281ED867-D188-4EA4-81B1-8E23EFA678AE}" srcOrd="0" destOrd="0" presId="urn:microsoft.com/office/officeart/2008/layout/VerticalCurvedList"/>
    <dgm:cxn modelId="{20E3FD57-EA77-4599-9883-EAC0F552B646}" type="presParOf" srcId="{281ED867-D188-4EA4-81B1-8E23EFA678AE}" destId="{E6485743-6B48-4188-832C-9E6FCB7F2D1B}" srcOrd="0" destOrd="0" presId="urn:microsoft.com/office/officeart/2008/layout/VerticalCurvedList"/>
    <dgm:cxn modelId="{10201795-EE5F-419B-8EBC-FAEC36FF81B4}" type="presParOf" srcId="{E6485743-6B48-4188-832C-9E6FCB7F2D1B}" destId="{4AA2EA12-EBDA-4987-846E-81E5B3404A0C}" srcOrd="0" destOrd="0" presId="urn:microsoft.com/office/officeart/2008/layout/VerticalCurvedList"/>
    <dgm:cxn modelId="{2A299B5B-4CB5-4B4A-A57E-548EE65B22C4}" type="presParOf" srcId="{E6485743-6B48-4188-832C-9E6FCB7F2D1B}" destId="{03AA9239-B463-425E-B66F-BCF5F646CDF6}" srcOrd="1" destOrd="0" presId="urn:microsoft.com/office/officeart/2008/layout/VerticalCurvedList"/>
    <dgm:cxn modelId="{0FCCC639-CD62-404E-A614-154F0074FCAE}" type="presParOf" srcId="{E6485743-6B48-4188-832C-9E6FCB7F2D1B}" destId="{C0C86634-3FB3-439B-A89C-B400858ECEEC}" srcOrd="2" destOrd="0" presId="urn:microsoft.com/office/officeart/2008/layout/VerticalCurvedList"/>
    <dgm:cxn modelId="{D396EDD4-00E7-4ABA-9680-FFBE8417EE29}" type="presParOf" srcId="{E6485743-6B48-4188-832C-9E6FCB7F2D1B}" destId="{2033FDEF-4F1D-472A-83E8-C76EECD042B7}" srcOrd="3" destOrd="0" presId="urn:microsoft.com/office/officeart/2008/layout/VerticalCurvedList"/>
    <dgm:cxn modelId="{5BE85C9A-FBEB-4C86-9566-ADDF61850DDF}" type="presParOf" srcId="{281ED867-D188-4EA4-81B1-8E23EFA678AE}" destId="{2838A9C8-FDEC-4DFA-A7F9-4DA1DBC72458}" srcOrd="1" destOrd="0" presId="urn:microsoft.com/office/officeart/2008/layout/VerticalCurvedList"/>
    <dgm:cxn modelId="{04092E42-E47A-4A1B-9195-E62D6F8DDF16}" type="presParOf" srcId="{281ED867-D188-4EA4-81B1-8E23EFA678AE}" destId="{D72C07D6-DD30-48BF-A63E-63C94D5227AA}" srcOrd="2" destOrd="0" presId="urn:microsoft.com/office/officeart/2008/layout/VerticalCurvedList"/>
    <dgm:cxn modelId="{8978D6D7-8863-4ABD-9EDC-4DF96EA1B3D7}" type="presParOf" srcId="{D72C07D6-DD30-48BF-A63E-63C94D5227AA}" destId="{B1AAFDDE-D19D-4846-8E0E-82A18C8C23BF}" srcOrd="0" destOrd="0" presId="urn:microsoft.com/office/officeart/2008/layout/VerticalCurvedList"/>
    <dgm:cxn modelId="{4A526724-3D12-4BFE-8BB9-76654D51916F}" type="presParOf" srcId="{281ED867-D188-4EA4-81B1-8E23EFA678AE}" destId="{27526578-F389-4862-8C40-7194C01EFD58}" srcOrd="3" destOrd="0" presId="urn:microsoft.com/office/officeart/2008/layout/VerticalCurvedList"/>
    <dgm:cxn modelId="{8A4C5320-50BD-436A-8BFC-B16CD851A7E6}" type="presParOf" srcId="{281ED867-D188-4EA4-81B1-8E23EFA678AE}" destId="{8D73CFD7-9348-4E8B-BFB6-2551E218B0F1}" srcOrd="4" destOrd="0" presId="urn:microsoft.com/office/officeart/2008/layout/VerticalCurvedList"/>
    <dgm:cxn modelId="{1B954EB1-564D-4EA4-9DED-C49DD5B8301C}" type="presParOf" srcId="{8D73CFD7-9348-4E8B-BFB6-2551E218B0F1}" destId="{8D944001-1EDD-43D6-95F8-29722A246ABF}" srcOrd="0" destOrd="0" presId="urn:microsoft.com/office/officeart/2008/layout/VerticalCurvedList"/>
    <dgm:cxn modelId="{4415F41C-A377-4F92-B6A5-649277EAA23D}" type="presParOf" srcId="{281ED867-D188-4EA4-81B1-8E23EFA678AE}" destId="{768FB1D5-2836-49E6-A5C3-CE5215762155}" srcOrd="5" destOrd="0" presId="urn:microsoft.com/office/officeart/2008/layout/VerticalCurvedList"/>
    <dgm:cxn modelId="{90DF6CE7-BD4E-40A3-AD3B-4B1AEAAAFAB5}" type="presParOf" srcId="{281ED867-D188-4EA4-81B1-8E23EFA678AE}" destId="{9D4F087C-3CDE-427D-8D46-FF4D0A0C4899}" srcOrd="6" destOrd="0" presId="urn:microsoft.com/office/officeart/2008/layout/VerticalCurvedList"/>
    <dgm:cxn modelId="{F57CD3B7-68F2-4CC7-8F66-91D028C9BE81}" type="presParOf" srcId="{9D4F087C-3CDE-427D-8D46-FF4D0A0C4899}" destId="{96FD2515-EE6D-49CE-B658-3BB8D9FA89E2}" srcOrd="0" destOrd="0" presId="urn:microsoft.com/office/officeart/2008/layout/VerticalCurvedList"/>
    <dgm:cxn modelId="{C4132472-958B-46FE-9AB5-09CA793B04FE}" type="presParOf" srcId="{281ED867-D188-4EA4-81B1-8E23EFA678AE}" destId="{FE7AE7CE-9DE8-49F5-BBFD-1D128EF79BE6}" srcOrd="7" destOrd="0" presId="urn:microsoft.com/office/officeart/2008/layout/VerticalCurvedList"/>
    <dgm:cxn modelId="{2236BCD4-EF0A-43FE-A6DD-42144C59A46D}" type="presParOf" srcId="{281ED867-D188-4EA4-81B1-8E23EFA678AE}" destId="{24B6F350-3095-4B73-ABD7-8D48626D5A0C}" srcOrd="8" destOrd="0" presId="urn:microsoft.com/office/officeart/2008/layout/VerticalCurvedList"/>
    <dgm:cxn modelId="{3730F986-9C6B-40DE-AFBC-E5EA56D28CEB}" type="presParOf" srcId="{24B6F350-3095-4B73-ABD7-8D48626D5A0C}" destId="{5206628C-FB5D-4BCF-B4C2-120900DEA82A}" srcOrd="0" destOrd="0" presId="urn:microsoft.com/office/officeart/2008/layout/VerticalCurvedList"/>
    <dgm:cxn modelId="{17E38463-1210-489E-8F98-8221F5AA4CC4}" type="presParOf" srcId="{281ED867-D188-4EA4-81B1-8E23EFA678AE}" destId="{D847F4C7-2580-459C-9FC4-250AD237B222}" srcOrd="9" destOrd="0" presId="urn:microsoft.com/office/officeart/2008/layout/VerticalCurvedList"/>
    <dgm:cxn modelId="{7E948143-D59D-4A0E-A3E7-29AA2A4C90A3}" type="presParOf" srcId="{281ED867-D188-4EA4-81B1-8E23EFA678AE}" destId="{CD51CE11-45A7-4409-8FCD-CCA30BF8E9E2}" srcOrd="10" destOrd="0" presId="urn:microsoft.com/office/officeart/2008/layout/VerticalCurvedList"/>
    <dgm:cxn modelId="{1B7D3281-54C6-4592-8459-EF2093615F44}" type="presParOf" srcId="{CD51CE11-45A7-4409-8FCD-CCA30BF8E9E2}" destId="{E29B9ECC-AE20-4AC1-9000-26B6C8BACA24}" srcOrd="0" destOrd="0" presId="urn:microsoft.com/office/officeart/2008/layout/VerticalCurvedList"/>
  </dgm:cxnLst>
  <dgm:bg/>
  <dgm:whole/>
  <dgm:extLst>
    <a:ext uri="http://schemas.microsoft.com/office/drawing/2008/diagram">
      <dsp:dataModelExt xmlns:dsp="http://schemas.microsoft.com/office/drawing/2008/diagram" relId="rId1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70CBBF09-BD70-4F67-893F-DCD94B10D0BA}"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5E8818AD-D45A-40A8-9276-9E1102784D88}">
      <dgm:prSet phldrT="[Text]" custT="1"/>
      <dgm:spPr/>
      <dgm:t>
        <a:bodyPr/>
        <a:lstStyle/>
        <a:p>
          <a:pPr algn="l"/>
          <a:r>
            <a:rPr lang="en-US" sz="1600" b="1" baseline="0" dirty="0">
              <a:latin typeface="Arial" panose="020B0604020202020204" pitchFamily="34" charset="0"/>
            </a:rPr>
            <a:t>Tier 1 National/Super-National Impact: </a:t>
          </a:r>
          <a:r>
            <a:rPr lang="en-US" sz="1600" baseline="0" dirty="0">
              <a:latin typeface="Arial" panose="020B0604020202020204" pitchFamily="34" charset="0"/>
            </a:rPr>
            <a:t>High-level of systemic importance as determined by countries and multi-national bodies.</a:t>
          </a:r>
          <a:endParaRPr lang="en-US" sz="1600" b="1" baseline="0" dirty="0">
            <a:latin typeface="Arial" panose="020B0604020202020204" pitchFamily="34" charset="0"/>
          </a:endParaRPr>
        </a:p>
      </dgm:t>
    </dgm:pt>
    <dgm:pt modelId="{3BE65E4C-86C1-471D-A8B4-A4C7E7927CBC}" type="parTrans" cxnId="{CD82AB5E-62A3-4A7D-9C86-BF37F63610C9}">
      <dgm:prSet/>
      <dgm:spPr/>
      <dgm:t>
        <a:bodyPr/>
        <a:lstStyle/>
        <a:p>
          <a:endParaRPr lang="en-US"/>
        </a:p>
      </dgm:t>
    </dgm:pt>
    <dgm:pt modelId="{E324335E-98AB-4B22-9289-123C5338F48A}" type="sibTrans" cxnId="{CD82AB5E-62A3-4A7D-9C86-BF37F63610C9}">
      <dgm:prSet/>
      <dgm:spPr/>
      <dgm:t>
        <a:bodyPr/>
        <a:lstStyle/>
        <a:p>
          <a:endParaRPr lang="en-US"/>
        </a:p>
      </dgm:t>
    </dgm:pt>
    <dgm:pt modelId="{C8BEBF81-57A8-4DFA-A765-09AFFF09AED7}">
      <dgm:prSet phldrT="[Text]" custT="1"/>
      <dgm:spPr/>
      <dgm:t>
        <a:bodyPr/>
        <a:lstStyle/>
        <a:p>
          <a:pPr algn="l"/>
          <a:r>
            <a:rPr lang="en-US" sz="1600" baseline="0" dirty="0">
              <a:latin typeface="Arial" panose="020B0604020202020204" pitchFamily="34" charset="0"/>
            </a:rPr>
            <a:t>Is your institution designated as systemically important to the Financial Services Sector? </a:t>
          </a:r>
        </a:p>
      </dgm:t>
    </dgm:pt>
    <dgm:pt modelId="{5A1ED9E7-A186-43E3-A4FC-231E7B1CC5ED}" type="parTrans" cxnId="{9E977126-3AEF-4A4E-9912-90EF4A54C24A}">
      <dgm:prSet/>
      <dgm:spPr/>
      <dgm:t>
        <a:bodyPr/>
        <a:lstStyle/>
        <a:p>
          <a:endParaRPr lang="en-US"/>
        </a:p>
      </dgm:t>
    </dgm:pt>
    <dgm:pt modelId="{22057AD6-CC7D-4170-B0C5-674D21F37160}" type="sibTrans" cxnId="{9E977126-3AEF-4A4E-9912-90EF4A54C24A}">
      <dgm:prSet/>
      <dgm:spPr/>
      <dgm:t>
        <a:bodyPr/>
        <a:lstStyle/>
        <a:p>
          <a:endParaRPr lang="en-US"/>
        </a:p>
      </dgm:t>
    </dgm:pt>
    <dgm:pt modelId="{FE43AD3C-AC87-44C9-B005-C31F80D8DD82}">
      <dgm:prSet phldrT="[Text]" custT="1"/>
      <dgm:spPr/>
      <dgm:t>
        <a:bodyPr/>
        <a:lstStyle/>
        <a:p>
          <a:pPr algn="l"/>
          <a:r>
            <a:rPr lang="en-US" sz="1600" baseline="0" dirty="0">
              <a:latin typeface="Arial" panose="020B0604020202020204" pitchFamily="34" charset="0"/>
            </a:rPr>
            <a:t>Does your institution consistently participate in (e.g., hold, clear, settle, or transact) at least five percent of the value of transactions in a critical market within a national economy?</a:t>
          </a:r>
        </a:p>
      </dgm:t>
    </dgm:pt>
    <dgm:pt modelId="{16482FD4-2AB0-4FE3-B43D-723DEEFE988E}" type="parTrans" cxnId="{77BD11D2-4CF2-4B6D-944F-9673FD0F9996}">
      <dgm:prSet/>
      <dgm:spPr/>
      <dgm:t>
        <a:bodyPr/>
        <a:lstStyle/>
        <a:p>
          <a:endParaRPr lang="en-US"/>
        </a:p>
      </dgm:t>
    </dgm:pt>
    <dgm:pt modelId="{A7090461-854A-4201-A338-3C4B704710E3}" type="sibTrans" cxnId="{77BD11D2-4CF2-4B6D-944F-9673FD0F9996}">
      <dgm:prSet/>
      <dgm:spPr/>
      <dgm:t>
        <a:bodyPr/>
        <a:lstStyle/>
        <a:p>
          <a:endParaRPr lang="en-US"/>
        </a:p>
      </dgm:t>
    </dgm:pt>
    <dgm:pt modelId="{FDD9D650-7D70-488B-9F10-017EEA4C3BF0}" type="pres">
      <dgm:prSet presAssocID="{70CBBF09-BD70-4F67-893F-DCD94B10D0BA}" presName="diagram" presStyleCnt="0">
        <dgm:presLayoutVars>
          <dgm:chPref val="1"/>
          <dgm:dir/>
          <dgm:animOne val="branch"/>
          <dgm:animLvl val="lvl"/>
          <dgm:resizeHandles/>
        </dgm:presLayoutVars>
      </dgm:prSet>
      <dgm:spPr/>
    </dgm:pt>
    <dgm:pt modelId="{CED3DC82-F809-4158-8745-ED2EFA2A4BBC}" type="pres">
      <dgm:prSet presAssocID="{5E8818AD-D45A-40A8-9276-9E1102784D88}" presName="root" presStyleCnt="0"/>
      <dgm:spPr/>
    </dgm:pt>
    <dgm:pt modelId="{FC702CCE-176B-4178-8832-C91B4741B881}" type="pres">
      <dgm:prSet presAssocID="{5E8818AD-D45A-40A8-9276-9E1102784D88}" presName="rootComposite" presStyleCnt="0"/>
      <dgm:spPr/>
    </dgm:pt>
    <dgm:pt modelId="{355E4051-54A8-4E80-91A7-CDFEF7C7AADA}" type="pres">
      <dgm:prSet presAssocID="{5E8818AD-D45A-40A8-9276-9E1102784D88}" presName="rootText" presStyleLbl="node1" presStyleIdx="0" presStyleCnt="1" custScaleX="76786" custScaleY="44042" custLinFactNeighborX="-11544" custLinFactNeighborY="12508"/>
      <dgm:spPr/>
    </dgm:pt>
    <dgm:pt modelId="{D361F254-A126-42E8-A20B-4B0E553CD3FC}" type="pres">
      <dgm:prSet presAssocID="{5E8818AD-D45A-40A8-9276-9E1102784D88}" presName="rootConnector" presStyleLbl="node1" presStyleIdx="0" presStyleCnt="1"/>
      <dgm:spPr/>
    </dgm:pt>
    <dgm:pt modelId="{52130FC4-720A-40DD-8F40-53EADC60ED91}" type="pres">
      <dgm:prSet presAssocID="{5E8818AD-D45A-40A8-9276-9E1102784D88}" presName="childShape" presStyleCnt="0"/>
      <dgm:spPr/>
    </dgm:pt>
    <dgm:pt modelId="{D1A452BD-58B8-4C13-AFC7-CC9BD3187159}" type="pres">
      <dgm:prSet presAssocID="{5A1ED9E7-A186-43E3-A4FC-231E7B1CC5ED}" presName="Name13" presStyleLbl="parChTrans1D2" presStyleIdx="0" presStyleCnt="2"/>
      <dgm:spPr/>
    </dgm:pt>
    <dgm:pt modelId="{4AE4094C-2880-4215-904B-E03E54E1C6A3}" type="pres">
      <dgm:prSet presAssocID="{C8BEBF81-57A8-4DFA-A765-09AFFF09AED7}" presName="childText" presStyleLbl="bgAcc1" presStyleIdx="0" presStyleCnt="2" custScaleX="76786" custScaleY="44042" custLinFactNeighborX="-16394" custLinFactNeighborY="-1468">
        <dgm:presLayoutVars>
          <dgm:bulletEnabled val="1"/>
        </dgm:presLayoutVars>
      </dgm:prSet>
      <dgm:spPr/>
    </dgm:pt>
    <dgm:pt modelId="{F67E258E-6D29-43D3-81BE-47C340EBC510}" type="pres">
      <dgm:prSet presAssocID="{16482FD4-2AB0-4FE3-B43D-723DEEFE988E}" presName="Name13" presStyleLbl="parChTrans1D2" presStyleIdx="1" presStyleCnt="2"/>
      <dgm:spPr/>
    </dgm:pt>
    <dgm:pt modelId="{3063CC3E-437E-4B88-881C-FCB6F6B59449}" type="pres">
      <dgm:prSet presAssocID="{FE43AD3C-AC87-44C9-B005-C31F80D8DD82}" presName="childText" presStyleLbl="bgAcc1" presStyleIdx="1" presStyleCnt="2" custScaleX="76786" custScaleY="44042" custLinFactNeighborX="-16761" custLinFactNeighborY="-14476">
        <dgm:presLayoutVars>
          <dgm:bulletEnabled val="1"/>
        </dgm:presLayoutVars>
      </dgm:prSet>
      <dgm:spPr/>
    </dgm:pt>
  </dgm:ptLst>
  <dgm:cxnLst>
    <dgm:cxn modelId="{A42DD706-A7F6-4348-9CE1-9335815C63F3}" type="presOf" srcId="{70CBBF09-BD70-4F67-893F-DCD94B10D0BA}" destId="{FDD9D650-7D70-488B-9F10-017EEA4C3BF0}" srcOrd="0" destOrd="0" presId="urn:microsoft.com/office/officeart/2005/8/layout/hierarchy3"/>
    <dgm:cxn modelId="{D69F990C-8A9A-40D5-B13C-4392081843A9}" type="presOf" srcId="{5E8818AD-D45A-40A8-9276-9E1102784D88}" destId="{355E4051-54A8-4E80-91A7-CDFEF7C7AADA}" srcOrd="0" destOrd="0" presId="urn:microsoft.com/office/officeart/2005/8/layout/hierarchy3"/>
    <dgm:cxn modelId="{0A187C24-D2EB-4FD5-97F9-419F53A6D4F0}" type="presOf" srcId="{5A1ED9E7-A186-43E3-A4FC-231E7B1CC5ED}" destId="{D1A452BD-58B8-4C13-AFC7-CC9BD3187159}" srcOrd="0" destOrd="0" presId="urn:microsoft.com/office/officeart/2005/8/layout/hierarchy3"/>
    <dgm:cxn modelId="{9E977126-3AEF-4A4E-9912-90EF4A54C24A}" srcId="{5E8818AD-D45A-40A8-9276-9E1102784D88}" destId="{C8BEBF81-57A8-4DFA-A765-09AFFF09AED7}" srcOrd="0" destOrd="0" parTransId="{5A1ED9E7-A186-43E3-A4FC-231E7B1CC5ED}" sibTransId="{22057AD6-CC7D-4170-B0C5-674D21F37160}"/>
    <dgm:cxn modelId="{CD82AB5E-62A3-4A7D-9C86-BF37F63610C9}" srcId="{70CBBF09-BD70-4F67-893F-DCD94B10D0BA}" destId="{5E8818AD-D45A-40A8-9276-9E1102784D88}" srcOrd="0" destOrd="0" parTransId="{3BE65E4C-86C1-471D-A8B4-A4C7E7927CBC}" sibTransId="{E324335E-98AB-4B22-9289-123C5338F48A}"/>
    <dgm:cxn modelId="{8A4E256A-6278-42D3-A7D7-3AC6DFB54A56}" type="presOf" srcId="{5E8818AD-D45A-40A8-9276-9E1102784D88}" destId="{D361F254-A126-42E8-A20B-4B0E553CD3FC}" srcOrd="1" destOrd="0" presId="urn:microsoft.com/office/officeart/2005/8/layout/hierarchy3"/>
    <dgm:cxn modelId="{753AA895-A0F4-403C-A556-A6137CC3B41B}" type="presOf" srcId="{16482FD4-2AB0-4FE3-B43D-723DEEFE988E}" destId="{F67E258E-6D29-43D3-81BE-47C340EBC510}" srcOrd="0" destOrd="0" presId="urn:microsoft.com/office/officeart/2005/8/layout/hierarchy3"/>
    <dgm:cxn modelId="{77BD11D2-4CF2-4B6D-944F-9673FD0F9996}" srcId="{5E8818AD-D45A-40A8-9276-9E1102784D88}" destId="{FE43AD3C-AC87-44C9-B005-C31F80D8DD82}" srcOrd="1" destOrd="0" parTransId="{16482FD4-2AB0-4FE3-B43D-723DEEFE988E}" sibTransId="{A7090461-854A-4201-A338-3C4B704710E3}"/>
    <dgm:cxn modelId="{3E30BAD7-E827-43DA-9EB0-904F65A99ACE}" type="presOf" srcId="{C8BEBF81-57A8-4DFA-A765-09AFFF09AED7}" destId="{4AE4094C-2880-4215-904B-E03E54E1C6A3}" srcOrd="0" destOrd="0" presId="urn:microsoft.com/office/officeart/2005/8/layout/hierarchy3"/>
    <dgm:cxn modelId="{A2871ADA-387E-4BFF-85A9-5E74A0271DA6}" type="presOf" srcId="{FE43AD3C-AC87-44C9-B005-C31F80D8DD82}" destId="{3063CC3E-437E-4B88-881C-FCB6F6B59449}" srcOrd="0" destOrd="0" presId="urn:microsoft.com/office/officeart/2005/8/layout/hierarchy3"/>
    <dgm:cxn modelId="{A06438E7-B75B-4179-AF82-7AC50FF634AE}" type="presParOf" srcId="{FDD9D650-7D70-488B-9F10-017EEA4C3BF0}" destId="{CED3DC82-F809-4158-8745-ED2EFA2A4BBC}" srcOrd="0" destOrd="0" presId="urn:microsoft.com/office/officeart/2005/8/layout/hierarchy3"/>
    <dgm:cxn modelId="{C8404300-F23D-4B3B-B02D-DDD123159C64}" type="presParOf" srcId="{CED3DC82-F809-4158-8745-ED2EFA2A4BBC}" destId="{FC702CCE-176B-4178-8832-C91B4741B881}" srcOrd="0" destOrd="0" presId="urn:microsoft.com/office/officeart/2005/8/layout/hierarchy3"/>
    <dgm:cxn modelId="{DB9DD2E8-854A-4EEF-B475-1EBA3CA6681B}" type="presParOf" srcId="{FC702CCE-176B-4178-8832-C91B4741B881}" destId="{355E4051-54A8-4E80-91A7-CDFEF7C7AADA}" srcOrd="0" destOrd="0" presId="urn:microsoft.com/office/officeart/2005/8/layout/hierarchy3"/>
    <dgm:cxn modelId="{08B53449-37ED-4BD8-9F8B-FAB5A4F12F92}" type="presParOf" srcId="{FC702CCE-176B-4178-8832-C91B4741B881}" destId="{D361F254-A126-42E8-A20B-4B0E553CD3FC}" srcOrd="1" destOrd="0" presId="urn:microsoft.com/office/officeart/2005/8/layout/hierarchy3"/>
    <dgm:cxn modelId="{0B982F00-C6AA-4315-8EE6-0684C47F9673}" type="presParOf" srcId="{CED3DC82-F809-4158-8745-ED2EFA2A4BBC}" destId="{52130FC4-720A-40DD-8F40-53EADC60ED91}" srcOrd="1" destOrd="0" presId="urn:microsoft.com/office/officeart/2005/8/layout/hierarchy3"/>
    <dgm:cxn modelId="{A8DC4492-02C4-4B0A-883C-7FAC0FAE2C5D}" type="presParOf" srcId="{52130FC4-720A-40DD-8F40-53EADC60ED91}" destId="{D1A452BD-58B8-4C13-AFC7-CC9BD3187159}" srcOrd="0" destOrd="0" presId="urn:microsoft.com/office/officeart/2005/8/layout/hierarchy3"/>
    <dgm:cxn modelId="{1774D1ED-10B3-4BF2-B04A-61747FDC3688}" type="presParOf" srcId="{52130FC4-720A-40DD-8F40-53EADC60ED91}" destId="{4AE4094C-2880-4215-904B-E03E54E1C6A3}" srcOrd="1" destOrd="0" presId="urn:microsoft.com/office/officeart/2005/8/layout/hierarchy3"/>
    <dgm:cxn modelId="{49FF4D22-0DA4-4DEA-8160-582FE88607CC}" type="presParOf" srcId="{52130FC4-720A-40DD-8F40-53EADC60ED91}" destId="{F67E258E-6D29-43D3-81BE-47C340EBC510}" srcOrd="2" destOrd="0" presId="urn:microsoft.com/office/officeart/2005/8/layout/hierarchy3"/>
    <dgm:cxn modelId="{8E006219-1584-4277-A541-95CC2E158E34}" type="presParOf" srcId="{52130FC4-720A-40DD-8F40-53EADC60ED91}" destId="{3063CC3E-437E-4B88-881C-FCB6F6B59449}"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386806-8895-4AEF-9864-84EB1DFBAC41}" type="doc">
      <dgm:prSet loTypeId="urn:diagrams.loki3.com/VaryingWidthList" loCatId="list" qsTypeId="urn:microsoft.com/office/officeart/2005/8/quickstyle/simple1" qsCatId="simple" csTypeId="urn:microsoft.com/office/officeart/2005/8/colors/accent1_3" csCatId="accent1" phldr="1"/>
      <dgm:spPr/>
    </dgm:pt>
    <dgm:pt modelId="{7E863256-CE7F-40B7-9210-F09AB56A45BA}">
      <dgm:prSet phldrT="[Text]"/>
      <dgm:spPr/>
      <dgm:t>
        <a:bodyPr/>
        <a:lstStyle/>
        <a:p>
          <a:r>
            <a:rPr lang="en-US" dirty="0"/>
            <a:t>318 Diagnostic Statements</a:t>
          </a:r>
        </a:p>
      </dgm:t>
    </dgm:pt>
    <dgm:pt modelId="{72CDD6B5-931E-4695-9286-8640D8C0A27E}" type="parTrans" cxnId="{E6AF57B6-0D56-4824-A7B8-84C231206785}">
      <dgm:prSet/>
      <dgm:spPr/>
      <dgm:t>
        <a:bodyPr/>
        <a:lstStyle/>
        <a:p>
          <a:endParaRPr lang="en-US"/>
        </a:p>
      </dgm:t>
    </dgm:pt>
    <dgm:pt modelId="{D8959448-266E-4CA7-8895-AB3C4B3E998F}" type="sibTrans" cxnId="{E6AF57B6-0D56-4824-A7B8-84C231206785}">
      <dgm:prSet/>
      <dgm:spPr/>
      <dgm:t>
        <a:bodyPr/>
        <a:lstStyle/>
        <a:p>
          <a:endParaRPr lang="en-US"/>
        </a:p>
      </dgm:t>
    </dgm:pt>
    <dgm:pt modelId="{F9CF7E14-4BF1-49BA-A06E-CB2E0A96B1FD}" type="pres">
      <dgm:prSet presAssocID="{9F386806-8895-4AEF-9864-84EB1DFBAC41}" presName="Name0" presStyleCnt="0">
        <dgm:presLayoutVars>
          <dgm:resizeHandles/>
        </dgm:presLayoutVars>
      </dgm:prSet>
      <dgm:spPr/>
    </dgm:pt>
    <dgm:pt modelId="{4F3C90CE-E011-4E44-ABB7-3901BBD6448B}" type="pres">
      <dgm:prSet presAssocID="{7E863256-CE7F-40B7-9210-F09AB56A45BA}" presName="text" presStyleLbl="node1" presStyleIdx="0" presStyleCnt="1" custScaleX="148818" custLinFactNeighborY="-405">
        <dgm:presLayoutVars>
          <dgm:bulletEnabled val="1"/>
        </dgm:presLayoutVars>
      </dgm:prSet>
      <dgm:spPr/>
    </dgm:pt>
  </dgm:ptLst>
  <dgm:cxnLst>
    <dgm:cxn modelId="{3E4C6798-BD75-415F-BB08-57431B4838AB}" type="presOf" srcId="{7E863256-CE7F-40B7-9210-F09AB56A45BA}" destId="{4F3C90CE-E011-4E44-ABB7-3901BBD6448B}" srcOrd="0" destOrd="0" presId="urn:diagrams.loki3.com/VaryingWidthList"/>
    <dgm:cxn modelId="{2D8D3AB6-29CE-4D6B-A6D1-11CCB1A6C855}" type="presOf" srcId="{9F386806-8895-4AEF-9864-84EB1DFBAC41}" destId="{F9CF7E14-4BF1-49BA-A06E-CB2E0A96B1FD}" srcOrd="0" destOrd="0" presId="urn:diagrams.loki3.com/VaryingWidthList"/>
    <dgm:cxn modelId="{E6AF57B6-0D56-4824-A7B8-84C231206785}" srcId="{9F386806-8895-4AEF-9864-84EB1DFBAC41}" destId="{7E863256-CE7F-40B7-9210-F09AB56A45BA}" srcOrd="0" destOrd="0" parTransId="{72CDD6B5-931E-4695-9286-8640D8C0A27E}" sibTransId="{D8959448-266E-4CA7-8895-AB3C4B3E998F}"/>
    <dgm:cxn modelId="{535D5FFB-674C-4D35-953C-CCE6B4AB9A7F}" type="presParOf" srcId="{F9CF7E14-4BF1-49BA-A06E-CB2E0A96B1FD}" destId="{4F3C90CE-E011-4E44-ABB7-3901BBD6448B}" srcOrd="0" destOrd="0" presId="urn:diagrams.loki3.com/VaryingWidth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CBBF09-BD70-4F67-893F-DCD94B10D0BA}"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5E8818AD-D45A-40A8-9276-9E1102784D88}">
      <dgm:prSet phldrT="[Text]" custT="1"/>
      <dgm:spPr/>
      <dgm:t>
        <a:bodyPr/>
        <a:lstStyle/>
        <a:p>
          <a:pPr algn="l"/>
          <a:r>
            <a:rPr lang="en-US" sz="1600" b="1" dirty="0">
              <a:latin typeface="Arial" panose="020B0604020202020204" pitchFamily="34" charset="0"/>
              <a:cs typeface="Arial" panose="020B0604020202020204" pitchFamily="34" charset="0"/>
            </a:rPr>
            <a:t>Tier 2 Sub-National Impact: </a:t>
          </a:r>
          <a:r>
            <a:rPr lang="en-US" sz="1600" dirty="0">
              <a:latin typeface="Arial" panose="020B0604020202020204" pitchFamily="34" charset="0"/>
              <a:cs typeface="Arial" panose="020B0604020202020204" pitchFamily="34" charset="0"/>
            </a:rPr>
            <a:t>High-degree of interconnectedness within complex networks; providing services critical to others</a:t>
          </a:r>
          <a:endParaRPr lang="en-US" sz="1600" b="1" baseline="0" dirty="0">
            <a:latin typeface="Arial" panose="020B0604020202020204" pitchFamily="34" charset="0"/>
            <a:cs typeface="Arial" panose="020B0604020202020204" pitchFamily="34" charset="0"/>
          </a:endParaRPr>
        </a:p>
      </dgm:t>
    </dgm:pt>
    <dgm:pt modelId="{3BE65E4C-86C1-471D-A8B4-A4C7E7927CBC}" type="parTrans" cxnId="{CD82AB5E-62A3-4A7D-9C86-BF37F63610C9}">
      <dgm:prSet/>
      <dgm:spPr/>
      <dgm:t>
        <a:bodyPr/>
        <a:lstStyle/>
        <a:p>
          <a:endParaRPr lang="en-US"/>
        </a:p>
      </dgm:t>
    </dgm:pt>
    <dgm:pt modelId="{E324335E-98AB-4B22-9289-123C5338F48A}" type="sibTrans" cxnId="{CD82AB5E-62A3-4A7D-9C86-BF37F63610C9}">
      <dgm:prSet/>
      <dgm:spPr/>
      <dgm:t>
        <a:bodyPr/>
        <a:lstStyle/>
        <a:p>
          <a:endParaRPr lang="en-US"/>
        </a:p>
      </dgm:t>
    </dgm:pt>
    <dgm:pt modelId="{632C6178-9DE1-4124-9677-1DA8A6374025}">
      <dgm:prSet custT="1"/>
      <dgm:spPr/>
      <dgm:t>
        <a:bodyPr/>
        <a:lstStyle/>
        <a:p>
          <a:pPr algn="l"/>
          <a:r>
            <a:rPr lang="en-US" sz="1000" dirty="0">
              <a:latin typeface="Arial" panose="020B0604020202020204" pitchFamily="34" charset="0"/>
              <a:cs typeface="Arial" panose="020B0604020202020204" pitchFamily="34" charset="0"/>
            </a:rPr>
            <a:t>Does your institution provide a product or service to businesses in other industries or to other institutions in the Financial Services Sector for which the compromise of your product’s or service’s confidentiality, integrity or availability is reasonably likely to cause failure to meet payment/settlement obligations, prolonged disruption affecting multiple country securities markets, loss of key financial data, widespread loss of trust, etc.?</a:t>
          </a:r>
        </a:p>
      </dgm:t>
    </dgm:pt>
    <dgm:pt modelId="{81296AA8-4359-4BA0-BFD5-5DA113673DF6}" type="parTrans" cxnId="{BAED6475-7663-4388-B86B-EB4D4A4B0C39}">
      <dgm:prSet/>
      <dgm:spPr/>
      <dgm:t>
        <a:bodyPr/>
        <a:lstStyle/>
        <a:p>
          <a:endParaRPr lang="en-US"/>
        </a:p>
      </dgm:t>
    </dgm:pt>
    <dgm:pt modelId="{46271F55-B944-4C0A-80EF-E826FD893FB4}" type="sibTrans" cxnId="{BAED6475-7663-4388-B86B-EB4D4A4B0C39}">
      <dgm:prSet/>
      <dgm:spPr/>
      <dgm:t>
        <a:bodyPr/>
        <a:lstStyle/>
        <a:p>
          <a:endParaRPr lang="en-US"/>
        </a:p>
      </dgm:t>
    </dgm:pt>
    <dgm:pt modelId="{B71A93FB-4681-4613-98B2-2FFC177784B3}">
      <dgm:prSet custT="1"/>
      <dgm:spPr/>
      <dgm:t>
        <a:bodyPr/>
        <a:lstStyle/>
        <a:p>
          <a:pPr algn="l"/>
          <a:r>
            <a:rPr lang="en-US" sz="1200" dirty="0">
              <a:latin typeface="Arial" panose="020B0604020202020204" pitchFamily="34" charset="0"/>
              <a:cs typeface="Arial" panose="020B0604020202020204" pitchFamily="34" charset="0"/>
            </a:rPr>
            <a:t>Is your institution owned or partially owned by a foreign held entity located in a country of particular interest?</a:t>
          </a:r>
        </a:p>
      </dgm:t>
    </dgm:pt>
    <dgm:pt modelId="{EB519F82-0AC5-4EEC-8A27-37DC3457E55A}" type="parTrans" cxnId="{AEA9D6C6-5EBC-424B-97EA-2A1DF3B7E606}">
      <dgm:prSet/>
      <dgm:spPr/>
      <dgm:t>
        <a:bodyPr/>
        <a:lstStyle/>
        <a:p>
          <a:endParaRPr lang="en-US"/>
        </a:p>
      </dgm:t>
    </dgm:pt>
    <dgm:pt modelId="{602A08B9-A765-4544-BB1E-4CEF3DE38F31}" type="sibTrans" cxnId="{AEA9D6C6-5EBC-424B-97EA-2A1DF3B7E606}">
      <dgm:prSet/>
      <dgm:spPr/>
      <dgm:t>
        <a:bodyPr/>
        <a:lstStyle/>
        <a:p>
          <a:endParaRPr lang="en-US"/>
        </a:p>
      </dgm:t>
    </dgm:pt>
    <dgm:pt modelId="{27B5B814-6AF7-409C-8359-96D6E3BFB4C6}">
      <dgm:prSet custT="1"/>
      <dgm:spPr/>
      <dgm:t>
        <a:bodyPr/>
        <a:lstStyle/>
        <a:p>
          <a:pPr algn="l"/>
          <a:r>
            <a:rPr lang="en-US" sz="1200" dirty="0">
              <a:latin typeface="Arial" panose="020B0604020202020204" pitchFamily="34" charset="0"/>
              <a:cs typeface="Arial" panose="020B0604020202020204" pitchFamily="34" charset="0"/>
            </a:rPr>
            <a:t>Does your institution have facilities located within a country of particular interest that allow access to your network infrastructure from that facility?</a:t>
          </a:r>
        </a:p>
      </dgm:t>
    </dgm:pt>
    <dgm:pt modelId="{4B0F72F2-ADD1-4F43-B8D7-B03ECC85FAD4}" type="parTrans" cxnId="{052498B8-ED8E-4687-AB9C-E5B27941101D}">
      <dgm:prSet/>
      <dgm:spPr/>
      <dgm:t>
        <a:bodyPr/>
        <a:lstStyle/>
        <a:p>
          <a:endParaRPr lang="en-US"/>
        </a:p>
      </dgm:t>
    </dgm:pt>
    <dgm:pt modelId="{118018D0-71BE-4D90-8E5D-92C9290ADC6A}" type="sibTrans" cxnId="{052498B8-ED8E-4687-AB9C-E5B27941101D}">
      <dgm:prSet/>
      <dgm:spPr/>
      <dgm:t>
        <a:bodyPr/>
        <a:lstStyle/>
        <a:p>
          <a:endParaRPr lang="en-US"/>
        </a:p>
      </dgm:t>
    </dgm:pt>
    <dgm:pt modelId="{2A90A9B6-3EB8-45E3-A7E7-5E6D75CFDBB0}">
      <dgm:prSet custT="1"/>
      <dgm:spPr/>
      <dgm:t>
        <a:bodyPr/>
        <a:lstStyle/>
        <a:p>
          <a:pPr algn="l"/>
          <a:r>
            <a:rPr lang="en-US" sz="1200" dirty="0">
              <a:latin typeface="Arial" panose="020B0604020202020204" pitchFamily="34" charset="0"/>
              <a:cs typeface="Arial" panose="020B0604020202020204" pitchFamily="34" charset="0"/>
            </a:rPr>
            <a:t>Does the number of individuals whose data your institution processes exceed 5 million or 2% of the country's population which your institution operates business in, whichever is lower?</a:t>
          </a:r>
        </a:p>
      </dgm:t>
    </dgm:pt>
    <dgm:pt modelId="{7D4CCA27-BE6D-4835-8D5C-5555A89CEE67}" type="parTrans" cxnId="{0A1D793F-6A8B-466C-8989-57F995855680}">
      <dgm:prSet/>
      <dgm:spPr/>
      <dgm:t>
        <a:bodyPr/>
        <a:lstStyle/>
        <a:p>
          <a:endParaRPr lang="en-US"/>
        </a:p>
      </dgm:t>
    </dgm:pt>
    <dgm:pt modelId="{18032686-114C-43C6-A1B8-D7516201C6FC}" type="sibTrans" cxnId="{0A1D793F-6A8B-466C-8989-57F995855680}">
      <dgm:prSet/>
      <dgm:spPr/>
      <dgm:t>
        <a:bodyPr/>
        <a:lstStyle/>
        <a:p>
          <a:endParaRPr lang="en-US"/>
        </a:p>
      </dgm:t>
    </dgm:pt>
    <dgm:pt modelId="{FDD9D650-7D70-488B-9F10-017EEA4C3BF0}" type="pres">
      <dgm:prSet presAssocID="{70CBBF09-BD70-4F67-893F-DCD94B10D0BA}" presName="diagram" presStyleCnt="0">
        <dgm:presLayoutVars>
          <dgm:chPref val="1"/>
          <dgm:dir/>
          <dgm:animOne val="branch"/>
          <dgm:animLvl val="lvl"/>
          <dgm:resizeHandles/>
        </dgm:presLayoutVars>
      </dgm:prSet>
      <dgm:spPr/>
    </dgm:pt>
    <dgm:pt modelId="{CED3DC82-F809-4158-8745-ED2EFA2A4BBC}" type="pres">
      <dgm:prSet presAssocID="{5E8818AD-D45A-40A8-9276-9E1102784D88}" presName="root" presStyleCnt="0"/>
      <dgm:spPr/>
    </dgm:pt>
    <dgm:pt modelId="{FC702CCE-176B-4178-8832-C91B4741B881}" type="pres">
      <dgm:prSet presAssocID="{5E8818AD-D45A-40A8-9276-9E1102784D88}" presName="rootComposite" presStyleCnt="0"/>
      <dgm:spPr/>
    </dgm:pt>
    <dgm:pt modelId="{355E4051-54A8-4E80-91A7-CDFEF7C7AADA}" type="pres">
      <dgm:prSet presAssocID="{5E8818AD-D45A-40A8-9276-9E1102784D88}" presName="rootText" presStyleLbl="node1" presStyleIdx="0" presStyleCnt="1" custScaleX="626385" custScaleY="185570" custLinFactNeighborX="-37427" custLinFactNeighborY="-58673"/>
      <dgm:spPr/>
    </dgm:pt>
    <dgm:pt modelId="{D361F254-A126-42E8-A20B-4B0E553CD3FC}" type="pres">
      <dgm:prSet presAssocID="{5E8818AD-D45A-40A8-9276-9E1102784D88}" presName="rootConnector" presStyleLbl="node1" presStyleIdx="0" presStyleCnt="1"/>
      <dgm:spPr/>
    </dgm:pt>
    <dgm:pt modelId="{52130FC4-720A-40DD-8F40-53EADC60ED91}" type="pres">
      <dgm:prSet presAssocID="{5E8818AD-D45A-40A8-9276-9E1102784D88}" presName="childShape" presStyleCnt="0"/>
      <dgm:spPr/>
    </dgm:pt>
    <dgm:pt modelId="{983B1180-FF60-44FA-B630-70C44C4E7C7A}" type="pres">
      <dgm:prSet presAssocID="{81296AA8-4359-4BA0-BFD5-5DA113673DF6}" presName="Name13" presStyleLbl="parChTrans1D2" presStyleIdx="0" presStyleCnt="4"/>
      <dgm:spPr/>
    </dgm:pt>
    <dgm:pt modelId="{9D75C340-C4EA-450B-9B4B-7421E32854AA}" type="pres">
      <dgm:prSet presAssocID="{632C6178-9DE1-4124-9677-1DA8A6374025}" presName="childText" presStyleLbl="bgAcc1" presStyleIdx="0" presStyleCnt="4" custScaleX="555166" custScaleY="180234" custLinFactNeighborX="-31173" custLinFactNeighborY="-18559">
        <dgm:presLayoutVars>
          <dgm:bulletEnabled val="1"/>
        </dgm:presLayoutVars>
      </dgm:prSet>
      <dgm:spPr/>
    </dgm:pt>
    <dgm:pt modelId="{892E88BA-A6CD-4C70-916F-9C509606D51A}" type="pres">
      <dgm:prSet presAssocID="{EB519F82-0AC5-4EEC-8A27-37DC3457E55A}" presName="Name13" presStyleLbl="parChTrans1D2" presStyleIdx="1" presStyleCnt="4"/>
      <dgm:spPr/>
    </dgm:pt>
    <dgm:pt modelId="{5710658F-AC0B-489C-ACA9-7E69D50E1B5D}" type="pres">
      <dgm:prSet presAssocID="{B71A93FB-4681-4613-98B2-2FFC177784B3}" presName="childText" presStyleLbl="bgAcc1" presStyleIdx="1" presStyleCnt="4" custScaleX="555166" custScaleY="180234" custLinFactNeighborX="-31173" custLinFactNeighborY="-18559">
        <dgm:presLayoutVars>
          <dgm:bulletEnabled val="1"/>
        </dgm:presLayoutVars>
      </dgm:prSet>
      <dgm:spPr/>
    </dgm:pt>
    <dgm:pt modelId="{2BE50FEB-C1A1-4C5D-8ED4-A374B12EC56A}" type="pres">
      <dgm:prSet presAssocID="{4B0F72F2-ADD1-4F43-B8D7-B03ECC85FAD4}" presName="Name13" presStyleLbl="parChTrans1D2" presStyleIdx="2" presStyleCnt="4"/>
      <dgm:spPr/>
    </dgm:pt>
    <dgm:pt modelId="{59931F5B-B8D9-470A-B767-AE3D64C61025}" type="pres">
      <dgm:prSet presAssocID="{27B5B814-6AF7-409C-8359-96D6E3BFB4C6}" presName="childText" presStyleLbl="bgAcc1" presStyleIdx="2" presStyleCnt="4" custScaleX="555166" custScaleY="180234" custLinFactNeighborX="-31173" custLinFactNeighborY="-18559">
        <dgm:presLayoutVars>
          <dgm:bulletEnabled val="1"/>
        </dgm:presLayoutVars>
      </dgm:prSet>
      <dgm:spPr/>
    </dgm:pt>
    <dgm:pt modelId="{2A36010F-64C7-4D1A-8E99-B99F306F4009}" type="pres">
      <dgm:prSet presAssocID="{7D4CCA27-BE6D-4835-8D5C-5555A89CEE67}" presName="Name13" presStyleLbl="parChTrans1D2" presStyleIdx="3" presStyleCnt="4"/>
      <dgm:spPr/>
    </dgm:pt>
    <dgm:pt modelId="{94D654F2-C19E-42E3-86EF-CF5D2EC85BE9}" type="pres">
      <dgm:prSet presAssocID="{2A90A9B6-3EB8-45E3-A7E7-5E6D75CFDBB0}" presName="childText" presStyleLbl="bgAcc1" presStyleIdx="3" presStyleCnt="4" custScaleX="555166" custScaleY="180234" custLinFactNeighborX="-31173" custLinFactNeighborY="-18559">
        <dgm:presLayoutVars>
          <dgm:bulletEnabled val="1"/>
        </dgm:presLayoutVars>
      </dgm:prSet>
      <dgm:spPr/>
    </dgm:pt>
  </dgm:ptLst>
  <dgm:cxnLst>
    <dgm:cxn modelId="{60257704-63BC-474A-A8F9-740EEFD1C566}" type="presOf" srcId="{4B0F72F2-ADD1-4F43-B8D7-B03ECC85FAD4}" destId="{2BE50FEB-C1A1-4C5D-8ED4-A374B12EC56A}" srcOrd="0" destOrd="0" presId="urn:microsoft.com/office/officeart/2005/8/layout/hierarchy3"/>
    <dgm:cxn modelId="{A42DD706-A7F6-4348-9CE1-9335815C63F3}" type="presOf" srcId="{70CBBF09-BD70-4F67-893F-DCD94B10D0BA}" destId="{FDD9D650-7D70-488B-9F10-017EEA4C3BF0}" srcOrd="0" destOrd="0" presId="urn:microsoft.com/office/officeart/2005/8/layout/hierarchy3"/>
    <dgm:cxn modelId="{FC01E40B-55B8-4959-A509-38838B5C5CC6}" type="presOf" srcId="{2A90A9B6-3EB8-45E3-A7E7-5E6D75CFDBB0}" destId="{94D654F2-C19E-42E3-86EF-CF5D2EC85BE9}" srcOrd="0" destOrd="0" presId="urn:microsoft.com/office/officeart/2005/8/layout/hierarchy3"/>
    <dgm:cxn modelId="{D69F990C-8A9A-40D5-B13C-4392081843A9}" type="presOf" srcId="{5E8818AD-D45A-40A8-9276-9E1102784D88}" destId="{355E4051-54A8-4E80-91A7-CDFEF7C7AADA}" srcOrd="0" destOrd="0" presId="urn:microsoft.com/office/officeart/2005/8/layout/hierarchy3"/>
    <dgm:cxn modelId="{0A1D793F-6A8B-466C-8989-57F995855680}" srcId="{5E8818AD-D45A-40A8-9276-9E1102784D88}" destId="{2A90A9B6-3EB8-45E3-A7E7-5E6D75CFDBB0}" srcOrd="3" destOrd="0" parTransId="{7D4CCA27-BE6D-4835-8D5C-5555A89CEE67}" sibTransId="{18032686-114C-43C6-A1B8-D7516201C6FC}"/>
    <dgm:cxn modelId="{2F601E5E-0680-4320-B81A-A4F953C91618}" type="presOf" srcId="{27B5B814-6AF7-409C-8359-96D6E3BFB4C6}" destId="{59931F5B-B8D9-470A-B767-AE3D64C61025}" srcOrd="0" destOrd="0" presId="urn:microsoft.com/office/officeart/2005/8/layout/hierarchy3"/>
    <dgm:cxn modelId="{CD82AB5E-62A3-4A7D-9C86-BF37F63610C9}" srcId="{70CBBF09-BD70-4F67-893F-DCD94B10D0BA}" destId="{5E8818AD-D45A-40A8-9276-9E1102784D88}" srcOrd="0" destOrd="0" parTransId="{3BE65E4C-86C1-471D-A8B4-A4C7E7927CBC}" sibTransId="{E324335E-98AB-4B22-9289-123C5338F48A}"/>
    <dgm:cxn modelId="{91D5BC44-17C4-4DBD-A10C-E460F5225E0B}" type="presOf" srcId="{632C6178-9DE1-4124-9677-1DA8A6374025}" destId="{9D75C340-C4EA-450B-9B4B-7421E32854AA}" srcOrd="0" destOrd="0" presId="urn:microsoft.com/office/officeart/2005/8/layout/hierarchy3"/>
    <dgm:cxn modelId="{8A4E256A-6278-42D3-A7D7-3AC6DFB54A56}" type="presOf" srcId="{5E8818AD-D45A-40A8-9276-9E1102784D88}" destId="{D361F254-A126-42E8-A20B-4B0E553CD3FC}" srcOrd="1" destOrd="0" presId="urn:microsoft.com/office/officeart/2005/8/layout/hierarchy3"/>
    <dgm:cxn modelId="{A9141054-B845-4951-8B18-495993822689}" type="presOf" srcId="{81296AA8-4359-4BA0-BFD5-5DA113673DF6}" destId="{983B1180-FF60-44FA-B630-70C44C4E7C7A}" srcOrd="0" destOrd="0" presId="urn:microsoft.com/office/officeart/2005/8/layout/hierarchy3"/>
    <dgm:cxn modelId="{BAED6475-7663-4388-B86B-EB4D4A4B0C39}" srcId="{5E8818AD-D45A-40A8-9276-9E1102784D88}" destId="{632C6178-9DE1-4124-9677-1DA8A6374025}" srcOrd="0" destOrd="0" parTransId="{81296AA8-4359-4BA0-BFD5-5DA113673DF6}" sibTransId="{46271F55-B944-4C0A-80EF-E826FD893FB4}"/>
    <dgm:cxn modelId="{582ED497-B058-48E0-B096-A07B7B6CEA4A}" type="presOf" srcId="{7D4CCA27-BE6D-4835-8D5C-5555A89CEE67}" destId="{2A36010F-64C7-4D1A-8E99-B99F306F4009}" srcOrd="0" destOrd="0" presId="urn:microsoft.com/office/officeart/2005/8/layout/hierarchy3"/>
    <dgm:cxn modelId="{B89D439A-C0C0-4871-A864-1FF3395F8C0B}" type="presOf" srcId="{EB519F82-0AC5-4EEC-8A27-37DC3457E55A}" destId="{892E88BA-A6CD-4C70-916F-9C509606D51A}" srcOrd="0" destOrd="0" presId="urn:microsoft.com/office/officeart/2005/8/layout/hierarchy3"/>
    <dgm:cxn modelId="{353BFF9C-2DD2-4E5F-9F68-DCB8A28039CF}" type="presOf" srcId="{B71A93FB-4681-4613-98B2-2FFC177784B3}" destId="{5710658F-AC0B-489C-ACA9-7E69D50E1B5D}" srcOrd="0" destOrd="0" presId="urn:microsoft.com/office/officeart/2005/8/layout/hierarchy3"/>
    <dgm:cxn modelId="{052498B8-ED8E-4687-AB9C-E5B27941101D}" srcId="{5E8818AD-D45A-40A8-9276-9E1102784D88}" destId="{27B5B814-6AF7-409C-8359-96D6E3BFB4C6}" srcOrd="2" destOrd="0" parTransId="{4B0F72F2-ADD1-4F43-B8D7-B03ECC85FAD4}" sibTransId="{118018D0-71BE-4D90-8E5D-92C9290ADC6A}"/>
    <dgm:cxn modelId="{AEA9D6C6-5EBC-424B-97EA-2A1DF3B7E606}" srcId="{5E8818AD-D45A-40A8-9276-9E1102784D88}" destId="{B71A93FB-4681-4613-98B2-2FFC177784B3}" srcOrd="1" destOrd="0" parTransId="{EB519F82-0AC5-4EEC-8A27-37DC3457E55A}" sibTransId="{602A08B9-A765-4544-BB1E-4CEF3DE38F31}"/>
    <dgm:cxn modelId="{A06438E7-B75B-4179-AF82-7AC50FF634AE}" type="presParOf" srcId="{FDD9D650-7D70-488B-9F10-017EEA4C3BF0}" destId="{CED3DC82-F809-4158-8745-ED2EFA2A4BBC}" srcOrd="0" destOrd="0" presId="urn:microsoft.com/office/officeart/2005/8/layout/hierarchy3"/>
    <dgm:cxn modelId="{C8404300-F23D-4B3B-B02D-DDD123159C64}" type="presParOf" srcId="{CED3DC82-F809-4158-8745-ED2EFA2A4BBC}" destId="{FC702CCE-176B-4178-8832-C91B4741B881}" srcOrd="0" destOrd="0" presId="urn:microsoft.com/office/officeart/2005/8/layout/hierarchy3"/>
    <dgm:cxn modelId="{DB9DD2E8-854A-4EEF-B475-1EBA3CA6681B}" type="presParOf" srcId="{FC702CCE-176B-4178-8832-C91B4741B881}" destId="{355E4051-54A8-4E80-91A7-CDFEF7C7AADA}" srcOrd="0" destOrd="0" presId="urn:microsoft.com/office/officeart/2005/8/layout/hierarchy3"/>
    <dgm:cxn modelId="{08B53449-37ED-4BD8-9F8B-FAB5A4F12F92}" type="presParOf" srcId="{FC702CCE-176B-4178-8832-C91B4741B881}" destId="{D361F254-A126-42E8-A20B-4B0E553CD3FC}" srcOrd="1" destOrd="0" presId="urn:microsoft.com/office/officeart/2005/8/layout/hierarchy3"/>
    <dgm:cxn modelId="{0B982F00-C6AA-4315-8EE6-0684C47F9673}" type="presParOf" srcId="{CED3DC82-F809-4158-8745-ED2EFA2A4BBC}" destId="{52130FC4-720A-40DD-8F40-53EADC60ED91}" srcOrd="1" destOrd="0" presId="urn:microsoft.com/office/officeart/2005/8/layout/hierarchy3"/>
    <dgm:cxn modelId="{9B7F57D6-CE54-451E-94D1-7260F02289BE}" type="presParOf" srcId="{52130FC4-720A-40DD-8F40-53EADC60ED91}" destId="{983B1180-FF60-44FA-B630-70C44C4E7C7A}" srcOrd="0" destOrd="0" presId="urn:microsoft.com/office/officeart/2005/8/layout/hierarchy3"/>
    <dgm:cxn modelId="{9655691D-05EF-40DB-8D9A-ABA0340A3A4B}" type="presParOf" srcId="{52130FC4-720A-40DD-8F40-53EADC60ED91}" destId="{9D75C340-C4EA-450B-9B4B-7421E32854AA}" srcOrd="1" destOrd="0" presId="urn:microsoft.com/office/officeart/2005/8/layout/hierarchy3"/>
    <dgm:cxn modelId="{8D7DB6C4-D02A-4159-AFF2-7A395C0BAF63}" type="presParOf" srcId="{52130FC4-720A-40DD-8F40-53EADC60ED91}" destId="{892E88BA-A6CD-4C70-916F-9C509606D51A}" srcOrd="2" destOrd="0" presId="urn:microsoft.com/office/officeart/2005/8/layout/hierarchy3"/>
    <dgm:cxn modelId="{E06FC870-B87F-4AD3-8D23-8CC2EEF77B05}" type="presParOf" srcId="{52130FC4-720A-40DD-8F40-53EADC60ED91}" destId="{5710658F-AC0B-489C-ACA9-7E69D50E1B5D}" srcOrd="3" destOrd="0" presId="urn:microsoft.com/office/officeart/2005/8/layout/hierarchy3"/>
    <dgm:cxn modelId="{0F50170E-3E03-4D99-AF57-8D5927D12C41}" type="presParOf" srcId="{52130FC4-720A-40DD-8F40-53EADC60ED91}" destId="{2BE50FEB-C1A1-4C5D-8ED4-A374B12EC56A}" srcOrd="4" destOrd="0" presId="urn:microsoft.com/office/officeart/2005/8/layout/hierarchy3"/>
    <dgm:cxn modelId="{918C8461-E3F0-4D96-A3AE-573C3C411C34}" type="presParOf" srcId="{52130FC4-720A-40DD-8F40-53EADC60ED91}" destId="{59931F5B-B8D9-470A-B767-AE3D64C61025}" srcOrd="5" destOrd="0" presId="urn:microsoft.com/office/officeart/2005/8/layout/hierarchy3"/>
    <dgm:cxn modelId="{14572B81-0672-42A1-ACF1-AC76BC00D5BD}" type="presParOf" srcId="{52130FC4-720A-40DD-8F40-53EADC60ED91}" destId="{2A36010F-64C7-4D1A-8E99-B99F306F4009}" srcOrd="6" destOrd="0" presId="urn:microsoft.com/office/officeart/2005/8/layout/hierarchy3"/>
    <dgm:cxn modelId="{26F4ADBF-69EA-4EC5-8BC2-E5C89421F427}" type="presParOf" srcId="{52130FC4-720A-40DD-8F40-53EADC60ED91}" destId="{94D654F2-C19E-42E3-86EF-CF5D2EC85BE9}"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F386806-8895-4AEF-9864-84EB1DFBAC41}" type="doc">
      <dgm:prSet loTypeId="urn:diagrams.loki3.com/VaryingWidthList" loCatId="list" qsTypeId="urn:microsoft.com/office/officeart/2005/8/quickstyle/simple1" qsCatId="simple" csTypeId="urn:microsoft.com/office/officeart/2005/8/colors/accent1_3" csCatId="accent1" phldr="1"/>
      <dgm:spPr/>
    </dgm:pt>
    <dgm:pt modelId="{151358F8-8F47-4616-BF34-A9A2255CA09E}">
      <dgm:prSet phldrT="[Text]" custT="1"/>
      <dgm:spPr/>
      <dgm:t>
        <a:bodyPr/>
        <a:lstStyle/>
        <a:p>
          <a:r>
            <a:rPr lang="en-US" sz="2800" dirty="0"/>
            <a:t>311 Diagnostic Statements</a:t>
          </a:r>
        </a:p>
      </dgm:t>
    </dgm:pt>
    <dgm:pt modelId="{0BAA3458-2394-4D4E-ADA8-DBDBB6DD85DD}" type="parTrans" cxnId="{401CFD9E-0A37-4D97-8473-41B3508F572C}">
      <dgm:prSet/>
      <dgm:spPr/>
      <dgm:t>
        <a:bodyPr/>
        <a:lstStyle/>
        <a:p>
          <a:endParaRPr lang="en-US"/>
        </a:p>
      </dgm:t>
    </dgm:pt>
    <dgm:pt modelId="{36258A28-BE09-472E-9BF5-6E518848EE48}" type="sibTrans" cxnId="{401CFD9E-0A37-4D97-8473-41B3508F572C}">
      <dgm:prSet/>
      <dgm:spPr/>
      <dgm:t>
        <a:bodyPr/>
        <a:lstStyle/>
        <a:p>
          <a:endParaRPr lang="en-US"/>
        </a:p>
      </dgm:t>
    </dgm:pt>
    <dgm:pt modelId="{F9CF7E14-4BF1-49BA-A06E-CB2E0A96B1FD}" type="pres">
      <dgm:prSet presAssocID="{9F386806-8895-4AEF-9864-84EB1DFBAC41}" presName="Name0" presStyleCnt="0">
        <dgm:presLayoutVars>
          <dgm:resizeHandles/>
        </dgm:presLayoutVars>
      </dgm:prSet>
      <dgm:spPr/>
    </dgm:pt>
    <dgm:pt modelId="{A5FC14E7-06F3-4CEF-92C8-A19F8161B943}" type="pres">
      <dgm:prSet presAssocID="{151358F8-8F47-4616-BF34-A9A2255CA09E}" presName="text" presStyleLbl="node1" presStyleIdx="0" presStyleCnt="1" custScaleX="138944" custScaleY="100000" custLinFactNeighborX="1236" custLinFactNeighborY="-169">
        <dgm:presLayoutVars>
          <dgm:bulletEnabled val="1"/>
        </dgm:presLayoutVars>
      </dgm:prSet>
      <dgm:spPr/>
    </dgm:pt>
  </dgm:ptLst>
  <dgm:cxnLst>
    <dgm:cxn modelId="{7D27F667-3429-4CF5-9630-63E44AE344FF}" type="presOf" srcId="{151358F8-8F47-4616-BF34-A9A2255CA09E}" destId="{A5FC14E7-06F3-4CEF-92C8-A19F8161B943}" srcOrd="0" destOrd="0" presId="urn:diagrams.loki3.com/VaryingWidthList"/>
    <dgm:cxn modelId="{401CFD9E-0A37-4D97-8473-41B3508F572C}" srcId="{9F386806-8895-4AEF-9864-84EB1DFBAC41}" destId="{151358F8-8F47-4616-BF34-A9A2255CA09E}" srcOrd="0" destOrd="0" parTransId="{0BAA3458-2394-4D4E-ADA8-DBDBB6DD85DD}" sibTransId="{36258A28-BE09-472E-9BF5-6E518848EE48}"/>
    <dgm:cxn modelId="{2D8D3AB6-29CE-4D6B-A6D1-11CCB1A6C855}" type="presOf" srcId="{9F386806-8895-4AEF-9864-84EB1DFBAC41}" destId="{F9CF7E14-4BF1-49BA-A06E-CB2E0A96B1FD}" srcOrd="0" destOrd="0" presId="urn:diagrams.loki3.com/VaryingWidthList"/>
    <dgm:cxn modelId="{10DACBAF-F0FD-4D5A-923C-1C5513FEE8C6}" type="presParOf" srcId="{F9CF7E14-4BF1-49BA-A06E-CB2E0A96B1FD}" destId="{A5FC14E7-06F3-4CEF-92C8-A19F8161B943}" srcOrd="0" destOrd="0" presId="urn:diagrams.loki3.com/VaryingWidth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CBBF09-BD70-4F67-893F-DCD94B10D0BA}"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5E8818AD-D45A-40A8-9276-9E1102784D88}">
      <dgm:prSet phldrT="[Text]" custT="1"/>
      <dgm:spPr/>
      <dgm:t>
        <a:bodyPr/>
        <a:lstStyle/>
        <a:p>
          <a:pPr algn="l"/>
          <a:r>
            <a:rPr lang="en-US" sz="1600" b="1" dirty="0">
              <a:latin typeface="Arial" panose="020B0604020202020204" pitchFamily="34" charset="0"/>
              <a:cs typeface="Arial" panose="020B0604020202020204" pitchFamily="34" charset="0"/>
            </a:rPr>
            <a:t>Tier 3 Sector Impact: </a:t>
          </a:r>
          <a:r>
            <a:rPr lang="en-US" sz="1600" dirty="0">
              <a:latin typeface="Arial" panose="020B0604020202020204" pitchFamily="34" charset="0"/>
              <a:cs typeface="Arial" panose="020B0604020202020204" pitchFamily="34" charset="0"/>
            </a:rPr>
            <a:t>High-degree of interconnectedness but has a moderate impact on others</a:t>
          </a:r>
          <a:endParaRPr lang="en-US" sz="1600" b="1" baseline="0" dirty="0">
            <a:latin typeface="Arial" panose="020B0604020202020204" pitchFamily="34" charset="0"/>
            <a:cs typeface="Arial" panose="020B0604020202020204" pitchFamily="34" charset="0"/>
          </a:endParaRPr>
        </a:p>
      </dgm:t>
    </dgm:pt>
    <dgm:pt modelId="{3BE65E4C-86C1-471D-A8B4-A4C7E7927CBC}" type="parTrans" cxnId="{CD82AB5E-62A3-4A7D-9C86-BF37F63610C9}">
      <dgm:prSet/>
      <dgm:spPr/>
      <dgm:t>
        <a:bodyPr/>
        <a:lstStyle/>
        <a:p>
          <a:endParaRPr lang="en-US"/>
        </a:p>
      </dgm:t>
    </dgm:pt>
    <dgm:pt modelId="{E324335E-98AB-4B22-9289-123C5338F48A}" type="sibTrans" cxnId="{CD82AB5E-62A3-4A7D-9C86-BF37F63610C9}">
      <dgm:prSet/>
      <dgm:spPr/>
      <dgm:t>
        <a:bodyPr/>
        <a:lstStyle/>
        <a:p>
          <a:endParaRPr lang="en-US"/>
        </a:p>
      </dgm:t>
    </dgm:pt>
    <dgm:pt modelId="{8810514B-96B5-4904-9E90-0787C87F5E81}">
      <dgm:prSet custT="1"/>
      <dgm:spPr/>
      <dgm:t>
        <a:bodyPr/>
        <a:lstStyle/>
        <a:p>
          <a:pPr algn="l"/>
          <a:r>
            <a:rPr lang="en-US" sz="1100" dirty="0">
              <a:latin typeface="Arial" panose="020B0604020202020204" pitchFamily="34" charset="0"/>
              <a:cs typeface="Arial" panose="020B0604020202020204" pitchFamily="34" charset="0"/>
            </a:rPr>
            <a:t>Does your institution provide a product or service to other institutions within the Financial Services Sector for which the compromise of your product’s or service’s confidentiality, integrity, or availability is reasonably likely to cause complete unavailability of your services would affect quality but not ability to perform your own primary functions or another institution’s functions, impact on sector trust and confidence or delivery of critical services.</a:t>
          </a:r>
        </a:p>
      </dgm:t>
    </dgm:pt>
    <dgm:pt modelId="{EDD04593-6296-4FE2-A240-EDFBD9BF4948}" type="parTrans" cxnId="{79CE0A7D-D7C4-4628-A81F-2F08C4ADD9BC}">
      <dgm:prSet/>
      <dgm:spPr/>
      <dgm:t>
        <a:bodyPr/>
        <a:lstStyle/>
        <a:p>
          <a:endParaRPr lang="en-US"/>
        </a:p>
      </dgm:t>
    </dgm:pt>
    <dgm:pt modelId="{2047C849-AED8-45E1-8D1A-717B0E593DF4}" type="sibTrans" cxnId="{79CE0A7D-D7C4-4628-A81F-2F08C4ADD9BC}">
      <dgm:prSet/>
      <dgm:spPr/>
      <dgm:t>
        <a:bodyPr/>
        <a:lstStyle/>
        <a:p>
          <a:endParaRPr lang="en-US"/>
        </a:p>
      </dgm:t>
    </dgm:pt>
    <dgm:pt modelId="{67E1C868-625F-4332-9351-7D623A9BFC5A}">
      <dgm:prSet custT="1"/>
      <dgm:spPr/>
      <dgm:t>
        <a:bodyPr/>
        <a:lstStyle/>
        <a:p>
          <a:pPr algn="l"/>
          <a:r>
            <a:rPr lang="en-US" sz="1400" dirty="0">
              <a:latin typeface="Arial" panose="020B0604020202020204" pitchFamily="34" charset="0"/>
              <a:cs typeface="Arial" panose="020B0604020202020204" pitchFamily="34" charset="0"/>
            </a:rPr>
            <a:t>Do you provide products or services to financial institutions that involve customer data processing or storage?</a:t>
          </a:r>
        </a:p>
      </dgm:t>
    </dgm:pt>
    <dgm:pt modelId="{5E9896A4-8077-481B-81EE-C587A4B833EA}" type="parTrans" cxnId="{22613F1C-D815-4A6F-8D4D-084424495CFF}">
      <dgm:prSet/>
      <dgm:spPr/>
      <dgm:t>
        <a:bodyPr/>
        <a:lstStyle/>
        <a:p>
          <a:endParaRPr lang="en-US"/>
        </a:p>
      </dgm:t>
    </dgm:pt>
    <dgm:pt modelId="{17415C85-A84B-4C30-8975-3884B97FB037}" type="sibTrans" cxnId="{22613F1C-D815-4A6F-8D4D-084424495CFF}">
      <dgm:prSet/>
      <dgm:spPr/>
      <dgm:t>
        <a:bodyPr/>
        <a:lstStyle/>
        <a:p>
          <a:endParaRPr lang="en-US"/>
        </a:p>
      </dgm:t>
    </dgm:pt>
    <dgm:pt modelId="{1B135848-BDA2-495A-8696-F5C55937F0D4}">
      <dgm:prSet custT="1"/>
      <dgm:spPr/>
      <dgm:t>
        <a:bodyPr/>
        <a:lstStyle/>
        <a:p>
          <a:pPr algn="l"/>
          <a:r>
            <a:rPr lang="en-US" sz="1400" dirty="0">
              <a:latin typeface="Arial" panose="020B0604020202020204" pitchFamily="34" charset="0"/>
              <a:cs typeface="Arial" panose="020B0604020202020204" pitchFamily="34" charset="0"/>
            </a:rPr>
            <a:t>Does your institution process data for 1 million individuals (up to 5 million) or 1% (up to 2%) of the country's population which your institution operates business in, whichever is lower?</a:t>
          </a:r>
        </a:p>
      </dgm:t>
    </dgm:pt>
    <dgm:pt modelId="{7DB18581-EB03-4E35-A7BE-CE3B8DFC6FAF}" type="parTrans" cxnId="{92D4C26A-256C-447A-BDB3-F2A3F3F9A852}">
      <dgm:prSet/>
      <dgm:spPr/>
      <dgm:t>
        <a:bodyPr/>
        <a:lstStyle/>
        <a:p>
          <a:endParaRPr lang="en-US"/>
        </a:p>
      </dgm:t>
    </dgm:pt>
    <dgm:pt modelId="{DCFCE35C-ED0C-4E02-B49A-0CC0D07FE3B1}" type="sibTrans" cxnId="{92D4C26A-256C-447A-BDB3-F2A3F3F9A852}">
      <dgm:prSet/>
      <dgm:spPr/>
      <dgm:t>
        <a:bodyPr/>
        <a:lstStyle/>
        <a:p>
          <a:endParaRPr lang="en-US"/>
        </a:p>
      </dgm:t>
    </dgm:pt>
    <dgm:pt modelId="{FDD9D650-7D70-488B-9F10-017EEA4C3BF0}" type="pres">
      <dgm:prSet presAssocID="{70CBBF09-BD70-4F67-893F-DCD94B10D0BA}" presName="diagram" presStyleCnt="0">
        <dgm:presLayoutVars>
          <dgm:chPref val="1"/>
          <dgm:dir/>
          <dgm:animOne val="branch"/>
          <dgm:animLvl val="lvl"/>
          <dgm:resizeHandles/>
        </dgm:presLayoutVars>
      </dgm:prSet>
      <dgm:spPr/>
    </dgm:pt>
    <dgm:pt modelId="{CED3DC82-F809-4158-8745-ED2EFA2A4BBC}" type="pres">
      <dgm:prSet presAssocID="{5E8818AD-D45A-40A8-9276-9E1102784D88}" presName="root" presStyleCnt="0"/>
      <dgm:spPr/>
    </dgm:pt>
    <dgm:pt modelId="{FC702CCE-176B-4178-8832-C91B4741B881}" type="pres">
      <dgm:prSet presAssocID="{5E8818AD-D45A-40A8-9276-9E1102784D88}" presName="rootComposite" presStyleCnt="0"/>
      <dgm:spPr/>
    </dgm:pt>
    <dgm:pt modelId="{355E4051-54A8-4E80-91A7-CDFEF7C7AADA}" type="pres">
      <dgm:prSet presAssocID="{5E8818AD-D45A-40A8-9276-9E1102784D88}" presName="rootText" presStyleLbl="node1" presStyleIdx="0" presStyleCnt="1" custScaleX="627259" custScaleY="135677" custLinFactNeighborX="-36482" custLinFactNeighborY="-6051"/>
      <dgm:spPr/>
    </dgm:pt>
    <dgm:pt modelId="{D361F254-A126-42E8-A20B-4B0E553CD3FC}" type="pres">
      <dgm:prSet presAssocID="{5E8818AD-D45A-40A8-9276-9E1102784D88}" presName="rootConnector" presStyleLbl="node1" presStyleIdx="0" presStyleCnt="1"/>
      <dgm:spPr/>
    </dgm:pt>
    <dgm:pt modelId="{52130FC4-720A-40DD-8F40-53EADC60ED91}" type="pres">
      <dgm:prSet presAssocID="{5E8818AD-D45A-40A8-9276-9E1102784D88}" presName="childShape" presStyleCnt="0"/>
      <dgm:spPr/>
    </dgm:pt>
    <dgm:pt modelId="{DD476732-8AB7-4764-9A80-C514761AC996}" type="pres">
      <dgm:prSet presAssocID="{EDD04593-6296-4FE2-A240-EDFBD9BF4948}" presName="Name13" presStyleLbl="parChTrans1D2" presStyleIdx="0" presStyleCnt="3"/>
      <dgm:spPr/>
    </dgm:pt>
    <dgm:pt modelId="{0C52700C-FAD1-477E-ACB8-D2F03B792B8D}" type="pres">
      <dgm:prSet presAssocID="{8810514B-96B5-4904-9E90-0787C87F5E81}" presName="childText" presStyleLbl="bgAcc1" presStyleIdx="0" presStyleCnt="3" custScaleX="593489" custScaleY="257240">
        <dgm:presLayoutVars>
          <dgm:bulletEnabled val="1"/>
        </dgm:presLayoutVars>
      </dgm:prSet>
      <dgm:spPr/>
    </dgm:pt>
    <dgm:pt modelId="{0DCA95AB-E806-4B26-9D0A-225C3463FAF5}" type="pres">
      <dgm:prSet presAssocID="{5E9896A4-8077-481B-81EE-C587A4B833EA}" presName="Name13" presStyleLbl="parChTrans1D2" presStyleIdx="1" presStyleCnt="3"/>
      <dgm:spPr/>
    </dgm:pt>
    <dgm:pt modelId="{C691A73E-6EAF-4CBE-80D2-6C38F8B5DFBC}" type="pres">
      <dgm:prSet presAssocID="{67E1C868-625F-4332-9351-7D623A9BFC5A}" presName="childText" presStyleLbl="bgAcc1" presStyleIdx="1" presStyleCnt="3" custScaleX="593489" custScaleY="257240">
        <dgm:presLayoutVars>
          <dgm:bulletEnabled val="1"/>
        </dgm:presLayoutVars>
      </dgm:prSet>
      <dgm:spPr/>
    </dgm:pt>
    <dgm:pt modelId="{6A97F298-BA9C-46A9-9AFE-F21B427788DA}" type="pres">
      <dgm:prSet presAssocID="{7DB18581-EB03-4E35-A7BE-CE3B8DFC6FAF}" presName="Name13" presStyleLbl="parChTrans1D2" presStyleIdx="2" presStyleCnt="3"/>
      <dgm:spPr/>
    </dgm:pt>
    <dgm:pt modelId="{78C72C80-E564-433B-B21E-CDD4F0F952ED}" type="pres">
      <dgm:prSet presAssocID="{1B135848-BDA2-495A-8696-F5C55937F0D4}" presName="childText" presStyleLbl="bgAcc1" presStyleIdx="2" presStyleCnt="3" custScaleX="593489" custScaleY="257240">
        <dgm:presLayoutVars>
          <dgm:bulletEnabled val="1"/>
        </dgm:presLayoutVars>
      </dgm:prSet>
      <dgm:spPr/>
    </dgm:pt>
  </dgm:ptLst>
  <dgm:cxnLst>
    <dgm:cxn modelId="{A42DD706-A7F6-4348-9CE1-9335815C63F3}" type="presOf" srcId="{70CBBF09-BD70-4F67-893F-DCD94B10D0BA}" destId="{FDD9D650-7D70-488B-9F10-017EEA4C3BF0}" srcOrd="0" destOrd="0" presId="urn:microsoft.com/office/officeart/2005/8/layout/hierarchy3"/>
    <dgm:cxn modelId="{D69F990C-8A9A-40D5-B13C-4392081843A9}" type="presOf" srcId="{5E8818AD-D45A-40A8-9276-9E1102784D88}" destId="{355E4051-54A8-4E80-91A7-CDFEF7C7AADA}" srcOrd="0" destOrd="0" presId="urn:microsoft.com/office/officeart/2005/8/layout/hierarchy3"/>
    <dgm:cxn modelId="{E2D4E517-89D9-48FA-AD9B-969079D81AD1}" type="presOf" srcId="{5E9896A4-8077-481B-81EE-C587A4B833EA}" destId="{0DCA95AB-E806-4B26-9D0A-225C3463FAF5}" srcOrd="0" destOrd="0" presId="urn:microsoft.com/office/officeart/2005/8/layout/hierarchy3"/>
    <dgm:cxn modelId="{22613F1C-D815-4A6F-8D4D-084424495CFF}" srcId="{5E8818AD-D45A-40A8-9276-9E1102784D88}" destId="{67E1C868-625F-4332-9351-7D623A9BFC5A}" srcOrd="1" destOrd="0" parTransId="{5E9896A4-8077-481B-81EE-C587A4B833EA}" sibTransId="{17415C85-A84B-4C30-8975-3884B97FB037}"/>
    <dgm:cxn modelId="{31EBB632-11DF-468A-B4A3-54FECFBAA6C6}" type="presOf" srcId="{67E1C868-625F-4332-9351-7D623A9BFC5A}" destId="{C691A73E-6EAF-4CBE-80D2-6C38F8B5DFBC}" srcOrd="0" destOrd="0" presId="urn:microsoft.com/office/officeart/2005/8/layout/hierarchy3"/>
    <dgm:cxn modelId="{7322A33E-EA07-4F41-BC7A-12B349ED36B3}" type="presOf" srcId="{7DB18581-EB03-4E35-A7BE-CE3B8DFC6FAF}" destId="{6A97F298-BA9C-46A9-9AFE-F21B427788DA}" srcOrd="0" destOrd="0" presId="urn:microsoft.com/office/officeart/2005/8/layout/hierarchy3"/>
    <dgm:cxn modelId="{CD82AB5E-62A3-4A7D-9C86-BF37F63610C9}" srcId="{70CBBF09-BD70-4F67-893F-DCD94B10D0BA}" destId="{5E8818AD-D45A-40A8-9276-9E1102784D88}" srcOrd="0" destOrd="0" parTransId="{3BE65E4C-86C1-471D-A8B4-A4C7E7927CBC}" sibTransId="{E324335E-98AB-4B22-9289-123C5338F48A}"/>
    <dgm:cxn modelId="{C2621C65-8638-4C97-8CAA-76C0C9A2730F}" type="presOf" srcId="{8810514B-96B5-4904-9E90-0787C87F5E81}" destId="{0C52700C-FAD1-477E-ACB8-D2F03B792B8D}" srcOrd="0" destOrd="0" presId="urn:microsoft.com/office/officeart/2005/8/layout/hierarchy3"/>
    <dgm:cxn modelId="{8A4E256A-6278-42D3-A7D7-3AC6DFB54A56}" type="presOf" srcId="{5E8818AD-D45A-40A8-9276-9E1102784D88}" destId="{D361F254-A126-42E8-A20B-4B0E553CD3FC}" srcOrd="1" destOrd="0" presId="urn:microsoft.com/office/officeart/2005/8/layout/hierarchy3"/>
    <dgm:cxn modelId="{92D4C26A-256C-447A-BDB3-F2A3F3F9A852}" srcId="{5E8818AD-D45A-40A8-9276-9E1102784D88}" destId="{1B135848-BDA2-495A-8696-F5C55937F0D4}" srcOrd="2" destOrd="0" parTransId="{7DB18581-EB03-4E35-A7BE-CE3B8DFC6FAF}" sibTransId="{DCFCE35C-ED0C-4E02-B49A-0CC0D07FE3B1}"/>
    <dgm:cxn modelId="{2E70F36A-C327-4E2C-8B1B-3D4217B46639}" type="presOf" srcId="{EDD04593-6296-4FE2-A240-EDFBD9BF4948}" destId="{DD476732-8AB7-4764-9A80-C514761AC996}" srcOrd="0" destOrd="0" presId="urn:microsoft.com/office/officeart/2005/8/layout/hierarchy3"/>
    <dgm:cxn modelId="{79CE0A7D-D7C4-4628-A81F-2F08C4ADD9BC}" srcId="{5E8818AD-D45A-40A8-9276-9E1102784D88}" destId="{8810514B-96B5-4904-9E90-0787C87F5E81}" srcOrd="0" destOrd="0" parTransId="{EDD04593-6296-4FE2-A240-EDFBD9BF4948}" sibTransId="{2047C849-AED8-45E1-8D1A-717B0E593DF4}"/>
    <dgm:cxn modelId="{827720C4-A28B-451C-BF3D-71B2E4F16751}" type="presOf" srcId="{1B135848-BDA2-495A-8696-F5C55937F0D4}" destId="{78C72C80-E564-433B-B21E-CDD4F0F952ED}" srcOrd="0" destOrd="0" presId="urn:microsoft.com/office/officeart/2005/8/layout/hierarchy3"/>
    <dgm:cxn modelId="{A06438E7-B75B-4179-AF82-7AC50FF634AE}" type="presParOf" srcId="{FDD9D650-7D70-488B-9F10-017EEA4C3BF0}" destId="{CED3DC82-F809-4158-8745-ED2EFA2A4BBC}" srcOrd="0" destOrd="0" presId="urn:microsoft.com/office/officeart/2005/8/layout/hierarchy3"/>
    <dgm:cxn modelId="{C8404300-F23D-4B3B-B02D-DDD123159C64}" type="presParOf" srcId="{CED3DC82-F809-4158-8745-ED2EFA2A4BBC}" destId="{FC702CCE-176B-4178-8832-C91B4741B881}" srcOrd="0" destOrd="0" presId="urn:microsoft.com/office/officeart/2005/8/layout/hierarchy3"/>
    <dgm:cxn modelId="{DB9DD2E8-854A-4EEF-B475-1EBA3CA6681B}" type="presParOf" srcId="{FC702CCE-176B-4178-8832-C91B4741B881}" destId="{355E4051-54A8-4E80-91A7-CDFEF7C7AADA}" srcOrd="0" destOrd="0" presId="urn:microsoft.com/office/officeart/2005/8/layout/hierarchy3"/>
    <dgm:cxn modelId="{08B53449-37ED-4BD8-9F8B-FAB5A4F12F92}" type="presParOf" srcId="{FC702CCE-176B-4178-8832-C91B4741B881}" destId="{D361F254-A126-42E8-A20B-4B0E553CD3FC}" srcOrd="1" destOrd="0" presId="urn:microsoft.com/office/officeart/2005/8/layout/hierarchy3"/>
    <dgm:cxn modelId="{0B982F00-C6AA-4315-8EE6-0684C47F9673}" type="presParOf" srcId="{CED3DC82-F809-4158-8745-ED2EFA2A4BBC}" destId="{52130FC4-720A-40DD-8F40-53EADC60ED91}" srcOrd="1" destOrd="0" presId="urn:microsoft.com/office/officeart/2005/8/layout/hierarchy3"/>
    <dgm:cxn modelId="{A2DBCE64-B1FF-4753-A22D-E4D26E96969A}" type="presParOf" srcId="{52130FC4-720A-40DD-8F40-53EADC60ED91}" destId="{DD476732-8AB7-4764-9A80-C514761AC996}" srcOrd="0" destOrd="0" presId="urn:microsoft.com/office/officeart/2005/8/layout/hierarchy3"/>
    <dgm:cxn modelId="{56ED4339-A53C-4EA8-A4A3-EF43D770D287}" type="presParOf" srcId="{52130FC4-720A-40DD-8F40-53EADC60ED91}" destId="{0C52700C-FAD1-477E-ACB8-D2F03B792B8D}" srcOrd="1" destOrd="0" presId="urn:microsoft.com/office/officeart/2005/8/layout/hierarchy3"/>
    <dgm:cxn modelId="{835C5B2F-B4CE-49C4-B24A-EF64DCE78A8F}" type="presParOf" srcId="{52130FC4-720A-40DD-8F40-53EADC60ED91}" destId="{0DCA95AB-E806-4B26-9D0A-225C3463FAF5}" srcOrd="2" destOrd="0" presId="urn:microsoft.com/office/officeart/2005/8/layout/hierarchy3"/>
    <dgm:cxn modelId="{AE2974CB-15FD-49FC-A98B-C3946A3D5CF5}" type="presParOf" srcId="{52130FC4-720A-40DD-8F40-53EADC60ED91}" destId="{C691A73E-6EAF-4CBE-80D2-6C38F8B5DFBC}" srcOrd="3" destOrd="0" presId="urn:microsoft.com/office/officeart/2005/8/layout/hierarchy3"/>
    <dgm:cxn modelId="{20EF2721-2748-415A-B676-7D0DB210BE33}" type="presParOf" srcId="{52130FC4-720A-40DD-8F40-53EADC60ED91}" destId="{6A97F298-BA9C-46A9-9AFE-F21B427788DA}" srcOrd="4" destOrd="0" presId="urn:microsoft.com/office/officeart/2005/8/layout/hierarchy3"/>
    <dgm:cxn modelId="{5D4AEE77-DBA7-4FEF-8D35-B5082C1B5A22}" type="presParOf" srcId="{52130FC4-720A-40DD-8F40-53EADC60ED91}" destId="{78C72C80-E564-433B-B21E-CDD4F0F952ED}"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F386806-8895-4AEF-9864-84EB1DFBAC41}" type="doc">
      <dgm:prSet loTypeId="urn:diagrams.loki3.com/VaryingWidthList" loCatId="list" qsTypeId="urn:microsoft.com/office/officeart/2005/8/quickstyle/simple1" qsCatId="simple" csTypeId="urn:microsoft.com/office/officeart/2005/8/colors/accent1_3" csCatId="accent1" phldr="1"/>
      <dgm:spPr/>
    </dgm:pt>
    <dgm:pt modelId="{151358F8-8F47-4616-BF34-A9A2255CA09E}">
      <dgm:prSet phldrT="[Text]" custT="1"/>
      <dgm:spPr/>
      <dgm:t>
        <a:bodyPr/>
        <a:lstStyle/>
        <a:p>
          <a:r>
            <a:rPr lang="en-US" sz="2800" dirty="0"/>
            <a:t>282 Diagnostic Statements</a:t>
          </a:r>
        </a:p>
      </dgm:t>
    </dgm:pt>
    <dgm:pt modelId="{0BAA3458-2394-4D4E-ADA8-DBDBB6DD85DD}" type="parTrans" cxnId="{401CFD9E-0A37-4D97-8473-41B3508F572C}">
      <dgm:prSet/>
      <dgm:spPr/>
      <dgm:t>
        <a:bodyPr/>
        <a:lstStyle/>
        <a:p>
          <a:endParaRPr lang="en-US"/>
        </a:p>
      </dgm:t>
    </dgm:pt>
    <dgm:pt modelId="{36258A28-BE09-472E-9BF5-6E518848EE48}" type="sibTrans" cxnId="{401CFD9E-0A37-4D97-8473-41B3508F572C}">
      <dgm:prSet/>
      <dgm:spPr/>
      <dgm:t>
        <a:bodyPr/>
        <a:lstStyle/>
        <a:p>
          <a:endParaRPr lang="en-US"/>
        </a:p>
      </dgm:t>
    </dgm:pt>
    <dgm:pt modelId="{F9CF7E14-4BF1-49BA-A06E-CB2E0A96B1FD}" type="pres">
      <dgm:prSet presAssocID="{9F386806-8895-4AEF-9864-84EB1DFBAC41}" presName="Name0" presStyleCnt="0">
        <dgm:presLayoutVars>
          <dgm:resizeHandles/>
        </dgm:presLayoutVars>
      </dgm:prSet>
      <dgm:spPr/>
    </dgm:pt>
    <dgm:pt modelId="{A5FC14E7-06F3-4CEF-92C8-A19F8161B943}" type="pres">
      <dgm:prSet presAssocID="{151358F8-8F47-4616-BF34-A9A2255CA09E}" presName="text" presStyleLbl="node1" presStyleIdx="0" presStyleCnt="1" custScaleX="138944" custScaleY="100000" custLinFactX="21460" custLinFactNeighborX="100000" custLinFactNeighborY="-28077">
        <dgm:presLayoutVars>
          <dgm:bulletEnabled val="1"/>
        </dgm:presLayoutVars>
      </dgm:prSet>
      <dgm:spPr/>
    </dgm:pt>
  </dgm:ptLst>
  <dgm:cxnLst>
    <dgm:cxn modelId="{7D27F667-3429-4CF5-9630-63E44AE344FF}" type="presOf" srcId="{151358F8-8F47-4616-BF34-A9A2255CA09E}" destId="{A5FC14E7-06F3-4CEF-92C8-A19F8161B943}" srcOrd="0" destOrd="0" presId="urn:diagrams.loki3.com/VaryingWidthList"/>
    <dgm:cxn modelId="{401CFD9E-0A37-4D97-8473-41B3508F572C}" srcId="{9F386806-8895-4AEF-9864-84EB1DFBAC41}" destId="{151358F8-8F47-4616-BF34-A9A2255CA09E}" srcOrd="0" destOrd="0" parTransId="{0BAA3458-2394-4D4E-ADA8-DBDBB6DD85DD}" sibTransId="{36258A28-BE09-472E-9BF5-6E518848EE48}"/>
    <dgm:cxn modelId="{2D8D3AB6-29CE-4D6B-A6D1-11CCB1A6C855}" type="presOf" srcId="{9F386806-8895-4AEF-9864-84EB1DFBAC41}" destId="{F9CF7E14-4BF1-49BA-A06E-CB2E0A96B1FD}" srcOrd="0" destOrd="0" presId="urn:diagrams.loki3.com/VaryingWidthList"/>
    <dgm:cxn modelId="{10DACBAF-F0FD-4D5A-923C-1C5513FEE8C6}" type="presParOf" srcId="{F9CF7E14-4BF1-49BA-A06E-CB2E0A96B1FD}" destId="{A5FC14E7-06F3-4CEF-92C8-A19F8161B943}" srcOrd="0" destOrd="0" presId="urn:diagrams.loki3.com/VaryingWidth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25591A-E7B2-4202-99D0-E4EF6D7DAF1B}">
      <dsp:nvSpPr>
        <dsp:cNvPr id="0" name=""/>
        <dsp:cNvSpPr/>
      </dsp:nvSpPr>
      <dsp:spPr>
        <a:xfrm>
          <a:off x="-4193666" y="-280073"/>
          <a:ext cx="4996850" cy="4996850"/>
        </a:xfrm>
        <a:prstGeom prst="blockArc">
          <a:avLst>
            <a:gd name="adj1" fmla="val 18900000"/>
            <a:gd name="adj2" fmla="val 2700000"/>
            <a:gd name="adj3" fmla="val 432"/>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FA3833-C046-4F72-9BD0-8F1A9A410CEC}">
      <dsp:nvSpPr>
        <dsp:cNvPr id="0" name=""/>
        <dsp:cNvSpPr/>
      </dsp:nvSpPr>
      <dsp:spPr>
        <a:xfrm>
          <a:off x="351813" y="595214"/>
          <a:ext cx="2566480" cy="463880"/>
        </a:xfrm>
        <a:prstGeom prst="rect">
          <a:avLst/>
        </a:prstGeom>
        <a:solidFill>
          <a:srgbClr val="3625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205"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Arial" panose="020B0604020202020204"/>
              <a:ea typeface="+mn-ea"/>
              <a:cs typeface="+mn-cs"/>
            </a:rPr>
            <a:t>Profile v2.0 and updates</a:t>
          </a:r>
        </a:p>
      </dsp:txBody>
      <dsp:txXfrm>
        <a:off x="351813" y="595214"/>
        <a:ext cx="2566480" cy="463880"/>
      </dsp:txXfrm>
    </dsp:sp>
    <dsp:sp modelId="{258FE425-9F2F-479A-91E8-C801631DABA3}">
      <dsp:nvSpPr>
        <dsp:cNvPr id="0" name=""/>
        <dsp:cNvSpPr/>
      </dsp:nvSpPr>
      <dsp:spPr>
        <a:xfrm>
          <a:off x="61887" y="537229"/>
          <a:ext cx="579850" cy="579850"/>
        </a:xfrm>
        <a:prstGeom prst="ellipse">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sp>
    <dsp:sp modelId="{81F3F22F-EC4D-43DB-A526-928F2DAD8F65}">
      <dsp:nvSpPr>
        <dsp:cNvPr id="0" name=""/>
        <dsp:cNvSpPr/>
      </dsp:nvSpPr>
      <dsp:spPr>
        <a:xfrm>
          <a:off x="684216" y="1290812"/>
          <a:ext cx="2234076" cy="463880"/>
        </a:xfrm>
        <a:prstGeom prst="rect">
          <a:avLst/>
        </a:prstGeom>
        <a:solidFill>
          <a:srgbClr val="B31E3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205"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Arial" panose="020B0604020202020204"/>
              <a:ea typeface="+mn-ea"/>
              <a:cs typeface="+mn-cs"/>
            </a:rPr>
            <a:t>Artificial Intelligence (AI) Framework</a:t>
          </a:r>
        </a:p>
      </dsp:txBody>
      <dsp:txXfrm>
        <a:off x="684216" y="1290812"/>
        <a:ext cx="2234076" cy="463880"/>
      </dsp:txXfrm>
    </dsp:sp>
    <dsp:sp modelId="{0B278199-A5DC-47DD-98BE-4B1F4A6E04EA}">
      <dsp:nvSpPr>
        <dsp:cNvPr id="0" name=""/>
        <dsp:cNvSpPr/>
      </dsp:nvSpPr>
      <dsp:spPr>
        <a:xfrm>
          <a:off x="394291" y="1232827"/>
          <a:ext cx="579850" cy="579850"/>
        </a:xfrm>
        <a:prstGeom prst="ellipse">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sp>
    <dsp:sp modelId="{7661F0C1-FB88-4D8C-A1B9-A353D98C953D}">
      <dsp:nvSpPr>
        <dsp:cNvPr id="0" name=""/>
        <dsp:cNvSpPr/>
      </dsp:nvSpPr>
      <dsp:spPr>
        <a:xfrm>
          <a:off x="786237" y="1986411"/>
          <a:ext cx="2132055" cy="463880"/>
        </a:xfrm>
        <a:prstGeom prst="rect">
          <a:avLst/>
        </a:prstGeom>
        <a:solidFill>
          <a:srgbClr val="F0A31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205"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Arial" panose="020B0604020202020204"/>
              <a:ea typeface="+mn-ea"/>
              <a:cs typeface="+mn-cs"/>
            </a:rPr>
            <a:t>Maturity Model</a:t>
          </a:r>
        </a:p>
      </dsp:txBody>
      <dsp:txXfrm>
        <a:off x="786237" y="1986411"/>
        <a:ext cx="2132055" cy="463880"/>
      </dsp:txXfrm>
    </dsp:sp>
    <dsp:sp modelId="{7A1D33E4-9616-4F2B-9257-3227A454563C}">
      <dsp:nvSpPr>
        <dsp:cNvPr id="0" name=""/>
        <dsp:cNvSpPr/>
      </dsp:nvSpPr>
      <dsp:spPr>
        <a:xfrm>
          <a:off x="496312" y="1928426"/>
          <a:ext cx="579850" cy="579850"/>
        </a:xfrm>
        <a:prstGeom prst="ellipse">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sp>
    <dsp:sp modelId="{81505E43-BBF3-4B15-AFA4-998A9D4D93F0}">
      <dsp:nvSpPr>
        <dsp:cNvPr id="0" name=""/>
        <dsp:cNvSpPr/>
      </dsp:nvSpPr>
      <dsp:spPr>
        <a:xfrm>
          <a:off x="684216" y="2682009"/>
          <a:ext cx="2234076" cy="463880"/>
        </a:xfrm>
        <a:prstGeom prst="rect">
          <a:avLst/>
        </a:prstGeom>
        <a:solidFill>
          <a:srgbClr val="2174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205"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Arial" panose="020B0604020202020204"/>
              <a:ea typeface="+mn-ea"/>
              <a:cs typeface="+mn-cs"/>
            </a:rPr>
            <a:t>Minimum Controls for Third Parties</a:t>
          </a:r>
        </a:p>
      </dsp:txBody>
      <dsp:txXfrm>
        <a:off x="684216" y="2682009"/>
        <a:ext cx="2234076" cy="463880"/>
      </dsp:txXfrm>
    </dsp:sp>
    <dsp:sp modelId="{B70A71DA-934F-4F8D-A46A-8D9D07F15898}">
      <dsp:nvSpPr>
        <dsp:cNvPr id="0" name=""/>
        <dsp:cNvSpPr/>
      </dsp:nvSpPr>
      <dsp:spPr>
        <a:xfrm>
          <a:off x="394291" y="2624024"/>
          <a:ext cx="579850" cy="579850"/>
        </a:xfrm>
        <a:prstGeom prst="ellipse">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sp>
    <dsp:sp modelId="{C9091B79-D346-4EBA-A885-3464C09E00E2}">
      <dsp:nvSpPr>
        <dsp:cNvPr id="0" name=""/>
        <dsp:cNvSpPr/>
      </dsp:nvSpPr>
      <dsp:spPr>
        <a:xfrm>
          <a:off x="351813" y="3377608"/>
          <a:ext cx="2566480" cy="463880"/>
        </a:xfrm>
        <a:prstGeom prst="rect">
          <a:avLst/>
        </a:prstGeom>
        <a:solidFill>
          <a:srgbClr val="3625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205"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Arial" panose="020B0604020202020204"/>
              <a:ea typeface="+mn-ea"/>
              <a:cs typeface="+mn-cs"/>
            </a:rPr>
            <a:t>New Global Mappings from EU, Australia, Japan</a:t>
          </a:r>
        </a:p>
      </dsp:txBody>
      <dsp:txXfrm>
        <a:off x="351813" y="3377608"/>
        <a:ext cx="2566480" cy="463880"/>
      </dsp:txXfrm>
    </dsp:sp>
    <dsp:sp modelId="{67B2EEED-173D-43AC-93B0-72E02E5EB608}">
      <dsp:nvSpPr>
        <dsp:cNvPr id="0" name=""/>
        <dsp:cNvSpPr/>
      </dsp:nvSpPr>
      <dsp:spPr>
        <a:xfrm>
          <a:off x="61887" y="3319623"/>
          <a:ext cx="579850" cy="579850"/>
        </a:xfrm>
        <a:prstGeom prst="ellipse">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E4051-54A8-4E80-91A7-CDFEF7C7AADA}">
      <dsp:nvSpPr>
        <dsp:cNvPr id="0" name=""/>
        <dsp:cNvSpPr/>
      </dsp:nvSpPr>
      <dsp:spPr>
        <a:xfrm>
          <a:off x="0" y="0"/>
          <a:ext cx="5610330" cy="15134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Tier 4 Localized Impact: </a:t>
          </a:r>
          <a:r>
            <a:rPr lang="en-US" sz="1200" kern="1200" dirty="0">
              <a:latin typeface="Arial" panose="020B0604020202020204" pitchFamily="34" charset="0"/>
              <a:cs typeface="Arial" panose="020B0604020202020204" pitchFamily="34" charset="0"/>
            </a:rPr>
            <a:t>Limited impact on the sector as a whole.</a:t>
          </a:r>
          <a:endParaRPr lang="en-US" sz="1200" b="1" kern="1200" baseline="0" dirty="0">
            <a:latin typeface="Arial" panose="020B0604020202020204" pitchFamily="34" charset="0"/>
            <a:cs typeface="Arial" panose="020B0604020202020204" pitchFamily="34" charset="0"/>
          </a:endParaRPr>
        </a:p>
      </dsp:txBody>
      <dsp:txXfrm>
        <a:off x="44326" y="44326"/>
        <a:ext cx="5521678" cy="1424762"/>
      </dsp:txXfrm>
    </dsp:sp>
    <dsp:sp modelId="{4079E12A-7628-43E3-BD01-AC2DC155AE9D}">
      <dsp:nvSpPr>
        <dsp:cNvPr id="0" name=""/>
        <dsp:cNvSpPr/>
      </dsp:nvSpPr>
      <dsp:spPr>
        <a:xfrm>
          <a:off x="561033" y="1513414"/>
          <a:ext cx="613711" cy="672905"/>
        </a:xfrm>
        <a:custGeom>
          <a:avLst/>
          <a:gdLst/>
          <a:ahLst/>
          <a:cxnLst/>
          <a:rect l="0" t="0" r="0" b="0"/>
          <a:pathLst>
            <a:path>
              <a:moveTo>
                <a:pt x="0" y="0"/>
              </a:moveTo>
              <a:lnTo>
                <a:pt x="0" y="672905"/>
              </a:lnTo>
              <a:lnTo>
                <a:pt x="613711" y="6729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C1D537-09E9-4AC4-B50F-32BAFE66E94E}">
      <dsp:nvSpPr>
        <dsp:cNvPr id="0" name=""/>
        <dsp:cNvSpPr/>
      </dsp:nvSpPr>
      <dsp:spPr>
        <a:xfrm>
          <a:off x="1174744" y="1628593"/>
          <a:ext cx="4455935" cy="11154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Process data for less than 1 million individuals, or less than 1% of the country’s population</a:t>
          </a:r>
        </a:p>
      </dsp:txBody>
      <dsp:txXfrm>
        <a:off x="1207414" y="1661263"/>
        <a:ext cx="4390595" cy="1050112"/>
      </dsp:txXfrm>
    </dsp:sp>
    <dsp:sp modelId="{46AE415C-972B-4E56-84E6-1E218E95F813}">
      <dsp:nvSpPr>
        <dsp:cNvPr id="0" name=""/>
        <dsp:cNvSpPr/>
      </dsp:nvSpPr>
      <dsp:spPr>
        <a:xfrm>
          <a:off x="561033" y="1513414"/>
          <a:ext cx="613711" cy="1899818"/>
        </a:xfrm>
        <a:custGeom>
          <a:avLst/>
          <a:gdLst/>
          <a:ahLst/>
          <a:cxnLst/>
          <a:rect l="0" t="0" r="0" b="0"/>
          <a:pathLst>
            <a:path>
              <a:moveTo>
                <a:pt x="0" y="0"/>
              </a:moveTo>
              <a:lnTo>
                <a:pt x="0" y="1899818"/>
              </a:lnTo>
              <a:lnTo>
                <a:pt x="613711" y="18998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5DAEFF-3CFE-4518-8F30-6AD460DC55D4}">
      <dsp:nvSpPr>
        <dsp:cNvPr id="0" name=""/>
        <dsp:cNvSpPr/>
      </dsp:nvSpPr>
      <dsp:spPr>
        <a:xfrm>
          <a:off x="1174744" y="2855506"/>
          <a:ext cx="4455935" cy="11154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Localized presence (e.g., community banks)</a:t>
          </a:r>
        </a:p>
      </dsp:txBody>
      <dsp:txXfrm>
        <a:off x="1207414" y="2888176"/>
        <a:ext cx="4390595" cy="1050112"/>
      </dsp:txXfrm>
    </dsp:sp>
    <dsp:sp modelId="{A7564FC6-8817-4DDC-8173-34C5F5233865}">
      <dsp:nvSpPr>
        <dsp:cNvPr id="0" name=""/>
        <dsp:cNvSpPr/>
      </dsp:nvSpPr>
      <dsp:spPr>
        <a:xfrm>
          <a:off x="561033" y="1513414"/>
          <a:ext cx="613711" cy="3126731"/>
        </a:xfrm>
        <a:custGeom>
          <a:avLst/>
          <a:gdLst/>
          <a:ahLst/>
          <a:cxnLst/>
          <a:rect l="0" t="0" r="0" b="0"/>
          <a:pathLst>
            <a:path>
              <a:moveTo>
                <a:pt x="0" y="0"/>
              </a:moveTo>
              <a:lnTo>
                <a:pt x="0" y="3126731"/>
              </a:lnTo>
              <a:lnTo>
                <a:pt x="613711" y="31267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C0BC9D-10B6-45DF-8333-2CAC8982624F}">
      <dsp:nvSpPr>
        <dsp:cNvPr id="0" name=""/>
        <dsp:cNvSpPr/>
      </dsp:nvSpPr>
      <dsp:spPr>
        <a:xfrm>
          <a:off x="1174744" y="4082419"/>
          <a:ext cx="4455935" cy="11154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Services provided do not affect the ability of other institutions to provide services</a:t>
          </a:r>
        </a:p>
      </dsp:txBody>
      <dsp:txXfrm>
        <a:off x="1207414" y="4115089"/>
        <a:ext cx="4390595" cy="105011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C14E7-06F3-4CEF-92C8-A19F8161B943}">
      <dsp:nvSpPr>
        <dsp:cNvPr id="0" name=""/>
        <dsp:cNvSpPr/>
      </dsp:nvSpPr>
      <dsp:spPr>
        <a:xfrm>
          <a:off x="44500" y="0"/>
          <a:ext cx="2500991" cy="3658020"/>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a:t>208 Diagnostic Statements</a:t>
          </a:r>
        </a:p>
      </dsp:txBody>
      <dsp:txXfrm>
        <a:off x="44500" y="0"/>
        <a:ext cx="2500991" cy="36580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9B68F8-0D06-4F10-9D4E-117B3A3A39D3}">
      <dsp:nvSpPr>
        <dsp:cNvPr id="0" name=""/>
        <dsp:cNvSpPr/>
      </dsp:nvSpPr>
      <dsp:spPr>
        <a:xfrm>
          <a:off x="-3870026" y="42896"/>
          <a:ext cx="4612388" cy="4612388"/>
        </a:xfrm>
        <a:prstGeom prst="blockArc">
          <a:avLst>
            <a:gd name="adj1" fmla="val 18900000"/>
            <a:gd name="adj2" fmla="val 2700000"/>
            <a:gd name="adj3" fmla="val 468"/>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sp>
    <dsp:sp modelId="{E8ED51BA-807F-4867-BDD6-170BF7F545D3}">
      <dsp:nvSpPr>
        <dsp:cNvPr id="0" name=""/>
        <dsp:cNvSpPr/>
      </dsp:nvSpPr>
      <dsp:spPr>
        <a:xfrm>
          <a:off x="240812" y="792835"/>
          <a:ext cx="2453153" cy="311155"/>
        </a:xfrm>
        <a:prstGeom prst="rect">
          <a:avLst/>
        </a:prstGeom>
        <a:solidFill>
          <a:srgbClr val="3625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979" tIns="27940" rIns="27940" bIns="27940" numCol="1" spcCol="1270" anchor="ctr" anchorCtr="0">
          <a:noAutofit/>
        </a:bodyPr>
        <a:lstStyle/>
        <a:p>
          <a:pPr marL="0" lvl="0" indent="0" algn="l" defTabSz="466725">
            <a:lnSpc>
              <a:spcPct val="90000"/>
            </a:lnSpc>
            <a:spcBef>
              <a:spcPct val="0"/>
            </a:spcBef>
            <a:spcAft>
              <a:spcPct val="35000"/>
            </a:spcAft>
            <a:buNone/>
          </a:pPr>
          <a:r>
            <a:rPr lang="en-US" sz="1050" b="1" kern="1200" dirty="0">
              <a:latin typeface="Arial" panose="020B0604020202020204"/>
              <a:ea typeface="+mn-ea"/>
              <a:cs typeface="+mn-cs"/>
            </a:rPr>
            <a:t>US’s FRB, OCC, FDIC, NYDFS</a:t>
          </a:r>
        </a:p>
      </dsp:txBody>
      <dsp:txXfrm>
        <a:off x="240812" y="792835"/>
        <a:ext cx="2453153" cy="311155"/>
      </dsp:txXfrm>
    </dsp:sp>
    <dsp:sp modelId="{498E4EFF-02C3-4EDC-AA00-BB21A006518E}">
      <dsp:nvSpPr>
        <dsp:cNvPr id="0" name=""/>
        <dsp:cNvSpPr/>
      </dsp:nvSpPr>
      <dsp:spPr>
        <a:xfrm>
          <a:off x="46340" y="753941"/>
          <a:ext cx="388943" cy="388943"/>
        </a:xfrm>
        <a:prstGeom prst="ellipse">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sp>
    <dsp:sp modelId="{7261F323-9CF0-495C-8BF0-FAA250FB1EC7}">
      <dsp:nvSpPr>
        <dsp:cNvPr id="0" name=""/>
        <dsp:cNvSpPr/>
      </dsp:nvSpPr>
      <dsp:spPr>
        <a:xfrm>
          <a:off x="522590" y="1259842"/>
          <a:ext cx="2171374" cy="311155"/>
        </a:xfrm>
        <a:prstGeom prst="rect">
          <a:avLst/>
        </a:prstGeom>
        <a:solidFill>
          <a:srgbClr val="B31E3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979" tIns="27940" rIns="27940" bIns="27940" numCol="1" spcCol="1270" anchor="ctr" anchorCtr="0">
          <a:noAutofit/>
        </a:bodyPr>
        <a:lstStyle/>
        <a:p>
          <a:pPr marL="0" lvl="0" indent="0" algn="l" defTabSz="466725">
            <a:lnSpc>
              <a:spcPct val="90000"/>
            </a:lnSpc>
            <a:spcBef>
              <a:spcPct val="0"/>
            </a:spcBef>
            <a:spcAft>
              <a:spcPct val="35000"/>
            </a:spcAft>
            <a:buNone/>
          </a:pPr>
          <a:r>
            <a:rPr lang="en-US" sz="1050" b="1" kern="1200" dirty="0">
              <a:latin typeface="Arial" panose="020B0604020202020204"/>
              <a:ea typeface="+mn-ea"/>
              <a:cs typeface="+mn-cs"/>
            </a:rPr>
            <a:t>Japan’s Financial Services Agency </a:t>
          </a:r>
        </a:p>
      </dsp:txBody>
      <dsp:txXfrm>
        <a:off x="522590" y="1259842"/>
        <a:ext cx="2171374" cy="311155"/>
      </dsp:txXfrm>
    </dsp:sp>
    <dsp:sp modelId="{F7710E2C-AD92-46E0-953B-193BFB560997}">
      <dsp:nvSpPr>
        <dsp:cNvPr id="0" name=""/>
        <dsp:cNvSpPr/>
      </dsp:nvSpPr>
      <dsp:spPr>
        <a:xfrm>
          <a:off x="328119" y="1220947"/>
          <a:ext cx="388943" cy="388943"/>
        </a:xfrm>
        <a:prstGeom prst="ellipse">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sp>
    <dsp:sp modelId="{A2F5D311-9834-46DD-B6F9-145879EBCD90}">
      <dsp:nvSpPr>
        <dsp:cNvPr id="0" name=""/>
        <dsp:cNvSpPr/>
      </dsp:nvSpPr>
      <dsp:spPr>
        <a:xfrm>
          <a:off x="677004" y="1726506"/>
          <a:ext cx="2016961" cy="311155"/>
        </a:xfrm>
        <a:prstGeom prst="rect">
          <a:avLst/>
        </a:prstGeom>
        <a:solidFill>
          <a:srgbClr val="F0A31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979" tIns="17780" rIns="17780" bIns="17780" numCol="1" spcCol="1270" anchor="ctr" anchorCtr="0">
          <a:noAutofit/>
        </a:bodyPr>
        <a:lstStyle/>
        <a:p>
          <a:pPr marL="0" lvl="0" indent="0" algn="l" defTabSz="311150">
            <a:lnSpc>
              <a:spcPct val="90000"/>
            </a:lnSpc>
            <a:spcBef>
              <a:spcPct val="0"/>
            </a:spcBef>
            <a:spcAft>
              <a:spcPct val="35000"/>
            </a:spcAft>
            <a:buNone/>
          </a:pPr>
          <a:r>
            <a:rPr lang="en-US" sz="700" b="1" kern="1200" dirty="0">
              <a:latin typeface="Arial" panose="020B0604020202020204"/>
              <a:ea typeface="+mn-ea"/>
              <a:cs typeface="+mn-cs"/>
            </a:rPr>
            <a:t>Australia’s Prudential Regulation Authority, Securities and Investments Commission</a:t>
          </a:r>
        </a:p>
      </dsp:txBody>
      <dsp:txXfrm>
        <a:off x="677004" y="1726506"/>
        <a:ext cx="2016961" cy="311155"/>
      </dsp:txXfrm>
    </dsp:sp>
    <dsp:sp modelId="{5A09E8D9-A626-40DC-92AF-4B821786A435}">
      <dsp:nvSpPr>
        <dsp:cNvPr id="0" name=""/>
        <dsp:cNvSpPr/>
      </dsp:nvSpPr>
      <dsp:spPr>
        <a:xfrm>
          <a:off x="482532" y="1687612"/>
          <a:ext cx="388943" cy="388943"/>
        </a:xfrm>
        <a:prstGeom prst="ellipse">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sp>
    <dsp:sp modelId="{A236BC63-F859-4052-9BC4-B557B9DD834A}">
      <dsp:nvSpPr>
        <dsp:cNvPr id="0" name=""/>
        <dsp:cNvSpPr/>
      </dsp:nvSpPr>
      <dsp:spPr>
        <a:xfrm>
          <a:off x="726307" y="2193512"/>
          <a:ext cx="1967658" cy="311155"/>
        </a:xfrm>
        <a:prstGeom prst="rect">
          <a:avLst/>
        </a:prstGeom>
        <a:solidFill>
          <a:srgbClr val="2174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979" tIns="27940" rIns="27940" bIns="27940" numCol="1" spcCol="1270" anchor="ctr" anchorCtr="0">
          <a:noAutofit/>
        </a:bodyPr>
        <a:lstStyle/>
        <a:p>
          <a:pPr marL="0" lvl="0" indent="0" algn="l" defTabSz="466725">
            <a:lnSpc>
              <a:spcPct val="90000"/>
            </a:lnSpc>
            <a:spcBef>
              <a:spcPct val="0"/>
            </a:spcBef>
            <a:spcAft>
              <a:spcPct val="35000"/>
            </a:spcAft>
            <a:buNone/>
          </a:pPr>
          <a:r>
            <a:rPr lang="en-US" sz="1050" b="1" kern="1200" dirty="0">
              <a:latin typeface="Arial" panose="020B0604020202020204"/>
              <a:ea typeface="+mn-ea"/>
              <a:cs typeface="+mn-cs"/>
            </a:rPr>
            <a:t>Monetary Authority of Singapore</a:t>
          </a:r>
        </a:p>
      </dsp:txBody>
      <dsp:txXfrm>
        <a:off x="726307" y="2193512"/>
        <a:ext cx="1967658" cy="311155"/>
      </dsp:txXfrm>
    </dsp:sp>
    <dsp:sp modelId="{A31DB9C3-9210-4F58-8E98-2A39FD46948D}">
      <dsp:nvSpPr>
        <dsp:cNvPr id="0" name=""/>
        <dsp:cNvSpPr/>
      </dsp:nvSpPr>
      <dsp:spPr>
        <a:xfrm>
          <a:off x="531835" y="2154618"/>
          <a:ext cx="388943" cy="388943"/>
        </a:xfrm>
        <a:prstGeom prst="ellipse">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sp>
    <dsp:sp modelId="{22C48068-9C26-45E5-A9E9-C20AB7F4C4D5}">
      <dsp:nvSpPr>
        <dsp:cNvPr id="0" name=""/>
        <dsp:cNvSpPr/>
      </dsp:nvSpPr>
      <dsp:spPr>
        <a:xfrm>
          <a:off x="677004" y="2660519"/>
          <a:ext cx="2016961" cy="311155"/>
        </a:xfrm>
        <a:prstGeom prst="rect">
          <a:avLst/>
        </a:prstGeom>
        <a:solidFill>
          <a:srgbClr val="3625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979" tIns="17780" rIns="17780" bIns="17780" numCol="1" spcCol="1270" anchor="ctr" anchorCtr="0">
          <a:noAutofit/>
        </a:bodyPr>
        <a:lstStyle/>
        <a:p>
          <a:pPr marL="0" lvl="0" indent="0" algn="l" defTabSz="311150">
            <a:lnSpc>
              <a:spcPct val="90000"/>
            </a:lnSpc>
            <a:spcBef>
              <a:spcPct val="0"/>
            </a:spcBef>
            <a:spcAft>
              <a:spcPct val="35000"/>
            </a:spcAft>
            <a:buNone/>
          </a:pPr>
          <a:r>
            <a:rPr lang="en-US" sz="700" b="1" kern="1200" dirty="0">
              <a:latin typeface="Arial" panose="020B0604020202020204"/>
              <a:ea typeface="+mn-ea"/>
              <a:cs typeface="+mn-cs"/>
            </a:rPr>
            <a:t>UK’s Bank of England, Prudential Regulation Authority, Financial Conduct Authority </a:t>
          </a:r>
        </a:p>
      </dsp:txBody>
      <dsp:txXfrm>
        <a:off x="677004" y="2660519"/>
        <a:ext cx="2016961" cy="311155"/>
      </dsp:txXfrm>
    </dsp:sp>
    <dsp:sp modelId="{B0AE9E96-F2E7-4FE8-A360-CCE1D94E196A}">
      <dsp:nvSpPr>
        <dsp:cNvPr id="0" name=""/>
        <dsp:cNvSpPr/>
      </dsp:nvSpPr>
      <dsp:spPr>
        <a:xfrm>
          <a:off x="482532" y="2621625"/>
          <a:ext cx="388943" cy="388943"/>
        </a:xfrm>
        <a:prstGeom prst="ellipse">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sp>
    <dsp:sp modelId="{73969167-300E-49E9-A178-8597CED720F6}">
      <dsp:nvSpPr>
        <dsp:cNvPr id="0" name=""/>
        <dsp:cNvSpPr/>
      </dsp:nvSpPr>
      <dsp:spPr>
        <a:xfrm>
          <a:off x="522590" y="3127183"/>
          <a:ext cx="2171374" cy="311155"/>
        </a:xfrm>
        <a:prstGeom prst="rect">
          <a:avLst/>
        </a:prstGeom>
        <a:solidFill>
          <a:srgbClr val="B31E3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979" tIns="20320" rIns="20320" bIns="20320" numCol="1" spcCol="1270" anchor="ctr" anchorCtr="0">
          <a:noAutofit/>
        </a:bodyPr>
        <a:lstStyle/>
        <a:p>
          <a:pPr marL="0" lvl="0" indent="0" algn="l" defTabSz="355600">
            <a:lnSpc>
              <a:spcPct val="90000"/>
            </a:lnSpc>
            <a:spcBef>
              <a:spcPct val="0"/>
            </a:spcBef>
            <a:spcAft>
              <a:spcPct val="35000"/>
            </a:spcAft>
            <a:buNone/>
          </a:pPr>
          <a:r>
            <a:rPr lang="en-US" sz="800" b="1" kern="1200" dirty="0">
              <a:latin typeface="Arial" panose="020B0604020202020204"/>
              <a:ea typeface="+mn-ea"/>
              <a:cs typeface="+mn-cs"/>
            </a:rPr>
            <a:t>Canada’s Office of the Superintendent of Financial Institutions</a:t>
          </a:r>
        </a:p>
      </dsp:txBody>
      <dsp:txXfrm>
        <a:off x="522590" y="3127183"/>
        <a:ext cx="2171374" cy="311155"/>
      </dsp:txXfrm>
    </dsp:sp>
    <dsp:sp modelId="{8640AF86-E1C3-4955-8C80-BAEFFA454539}">
      <dsp:nvSpPr>
        <dsp:cNvPr id="0" name=""/>
        <dsp:cNvSpPr/>
      </dsp:nvSpPr>
      <dsp:spPr>
        <a:xfrm>
          <a:off x="328119" y="3088289"/>
          <a:ext cx="388943" cy="388943"/>
        </a:xfrm>
        <a:prstGeom prst="ellipse">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sp>
    <dsp:sp modelId="{D66077B9-BF09-4DB6-A630-DCCA053FDF70}">
      <dsp:nvSpPr>
        <dsp:cNvPr id="0" name=""/>
        <dsp:cNvSpPr/>
      </dsp:nvSpPr>
      <dsp:spPr>
        <a:xfrm>
          <a:off x="240812" y="3594190"/>
          <a:ext cx="2453153" cy="311155"/>
        </a:xfrm>
        <a:prstGeom prst="rect">
          <a:avLst/>
        </a:prstGeom>
        <a:solidFill>
          <a:srgbClr val="F0A31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979" tIns="25400" rIns="25400" bIns="25400" numCol="1" spcCol="1270" anchor="ctr" anchorCtr="0">
          <a:noAutofit/>
        </a:bodyPr>
        <a:lstStyle/>
        <a:p>
          <a:pPr marL="0" lvl="0" indent="0" algn="l" defTabSz="444500">
            <a:lnSpc>
              <a:spcPct val="90000"/>
            </a:lnSpc>
            <a:spcBef>
              <a:spcPct val="0"/>
            </a:spcBef>
            <a:spcAft>
              <a:spcPct val="35000"/>
            </a:spcAft>
            <a:buNone/>
          </a:pPr>
          <a:r>
            <a:rPr lang="en-US" sz="1000" b="1" kern="1200" dirty="0">
              <a:latin typeface="Arial" panose="020B0604020202020204"/>
              <a:ea typeface="+mn-ea"/>
              <a:cs typeface="+mn-cs"/>
            </a:rPr>
            <a:t>Hong Kong Monetary Authority</a:t>
          </a:r>
        </a:p>
      </dsp:txBody>
      <dsp:txXfrm>
        <a:off x="240812" y="3594190"/>
        <a:ext cx="2453153" cy="311155"/>
      </dsp:txXfrm>
    </dsp:sp>
    <dsp:sp modelId="{95C81E8B-61A3-42BF-9B21-1FC7D70E750D}">
      <dsp:nvSpPr>
        <dsp:cNvPr id="0" name=""/>
        <dsp:cNvSpPr/>
      </dsp:nvSpPr>
      <dsp:spPr>
        <a:xfrm>
          <a:off x="46340" y="3555295"/>
          <a:ext cx="388943" cy="388943"/>
        </a:xfrm>
        <a:prstGeom prst="ellipse">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A9239-B463-425E-B66F-BCF5F646CDF6}">
      <dsp:nvSpPr>
        <dsp:cNvPr id="0" name=""/>
        <dsp:cNvSpPr/>
      </dsp:nvSpPr>
      <dsp:spPr>
        <a:xfrm>
          <a:off x="-3966373" y="-69266"/>
          <a:ext cx="4726842" cy="4726842"/>
        </a:xfrm>
        <a:prstGeom prst="blockArc">
          <a:avLst>
            <a:gd name="adj1" fmla="val 18900000"/>
            <a:gd name="adj2" fmla="val 2700000"/>
            <a:gd name="adj3" fmla="val 457"/>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38A9C8-FDEC-4DFA-A7F9-4DA1DBC72458}">
      <dsp:nvSpPr>
        <dsp:cNvPr id="0" name=""/>
        <dsp:cNvSpPr/>
      </dsp:nvSpPr>
      <dsp:spPr>
        <a:xfrm>
          <a:off x="333249" y="758914"/>
          <a:ext cx="2427498" cy="438760"/>
        </a:xfrm>
        <a:prstGeom prst="rect">
          <a:avLst/>
        </a:prstGeom>
        <a:solidFill>
          <a:srgbClr val="3625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266" tIns="30480" rIns="30480" bIns="30480" numCol="1" spcCol="1270" anchor="ctr" anchorCtr="0">
          <a:noAutofit/>
        </a:bodyPr>
        <a:lstStyle/>
        <a:p>
          <a:pPr marL="0" lvl="0" indent="0" algn="l" defTabSz="533400">
            <a:lnSpc>
              <a:spcPct val="90000"/>
            </a:lnSpc>
            <a:spcBef>
              <a:spcPct val="0"/>
            </a:spcBef>
            <a:spcAft>
              <a:spcPct val="35000"/>
            </a:spcAft>
            <a:buNone/>
          </a:pPr>
          <a:r>
            <a:rPr lang="en-US" sz="1200" b="1" kern="1200" dirty="0">
              <a:latin typeface="Arial" panose="020B0604020202020204"/>
              <a:ea typeface="+mn-ea"/>
              <a:cs typeface="+mn-cs"/>
            </a:rPr>
            <a:t>Committees &amp; Working Groups</a:t>
          </a:r>
        </a:p>
      </dsp:txBody>
      <dsp:txXfrm>
        <a:off x="333249" y="758914"/>
        <a:ext cx="2427498" cy="438760"/>
      </dsp:txXfrm>
    </dsp:sp>
    <dsp:sp modelId="{B1AAFDDE-D19D-4846-8E0E-82A18C8C23BF}">
      <dsp:nvSpPr>
        <dsp:cNvPr id="0" name=""/>
        <dsp:cNvSpPr/>
      </dsp:nvSpPr>
      <dsp:spPr>
        <a:xfrm>
          <a:off x="59023" y="704069"/>
          <a:ext cx="548450" cy="548450"/>
        </a:xfrm>
        <a:prstGeom prst="ellipse">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sp>
    <dsp:sp modelId="{27526578-F389-4862-8C40-7194C01EFD58}">
      <dsp:nvSpPr>
        <dsp:cNvPr id="0" name=""/>
        <dsp:cNvSpPr/>
      </dsp:nvSpPr>
      <dsp:spPr>
        <a:xfrm>
          <a:off x="647651" y="1416844"/>
          <a:ext cx="2113095" cy="438760"/>
        </a:xfrm>
        <a:prstGeom prst="rect">
          <a:avLst/>
        </a:prstGeom>
        <a:solidFill>
          <a:srgbClr val="B31E3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266" tIns="30480" rIns="30480" bIns="30480" numCol="1" spcCol="1270" anchor="ctr" anchorCtr="0">
          <a:noAutofit/>
        </a:bodyPr>
        <a:lstStyle/>
        <a:p>
          <a:pPr marL="0" lvl="0" indent="0" algn="l" defTabSz="533400">
            <a:lnSpc>
              <a:spcPct val="90000"/>
            </a:lnSpc>
            <a:spcBef>
              <a:spcPct val="0"/>
            </a:spcBef>
            <a:spcAft>
              <a:spcPct val="35000"/>
            </a:spcAft>
            <a:buNone/>
          </a:pPr>
          <a:r>
            <a:rPr lang="en-US" sz="1200" b="1" kern="1200" dirty="0">
              <a:latin typeface="Arial" panose="020B0604020202020204"/>
              <a:ea typeface="+mn-ea"/>
              <a:cs typeface="+mn-cs"/>
            </a:rPr>
            <a:t>In-Person Events</a:t>
          </a:r>
        </a:p>
      </dsp:txBody>
      <dsp:txXfrm>
        <a:off x="647651" y="1416844"/>
        <a:ext cx="2113095" cy="438760"/>
      </dsp:txXfrm>
    </dsp:sp>
    <dsp:sp modelId="{8D944001-1EDD-43D6-95F8-29722A246ABF}">
      <dsp:nvSpPr>
        <dsp:cNvPr id="0" name=""/>
        <dsp:cNvSpPr/>
      </dsp:nvSpPr>
      <dsp:spPr>
        <a:xfrm>
          <a:off x="373426" y="1361999"/>
          <a:ext cx="548450" cy="548450"/>
        </a:xfrm>
        <a:prstGeom prst="ellipse">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sp>
    <dsp:sp modelId="{768FB1D5-2836-49E6-A5C3-CE5215762155}">
      <dsp:nvSpPr>
        <dsp:cNvPr id="0" name=""/>
        <dsp:cNvSpPr/>
      </dsp:nvSpPr>
      <dsp:spPr>
        <a:xfrm>
          <a:off x="744148" y="2074774"/>
          <a:ext cx="2016599" cy="438760"/>
        </a:xfrm>
        <a:prstGeom prst="rect">
          <a:avLst/>
        </a:prstGeom>
        <a:solidFill>
          <a:srgbClr val="F0A31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266" tIns="30480" rIns="30480" bIns="30480" numCol="1" spcCol="1270" anchor="ctr" anchorCtr="0">
          <a:noAutofit/>
        </a:bodyPr>
        <a:lstStyle/>
        <a:p>
          <a:pPr marL="0" lvl="0" indent="0" algn="l" defTabSz="533400">
            <a:lnSpc>
              <a:spcPct val="90000"/>
            </a:lnSpc>
            <a:spcBef>
              <a:spcPct val="0"/>
            </a:spcBef>
            <a:spcAft>
              <a:spcPct val="35000"/>
            </a:spcAft>
            <a:buNone/>
          </a:pPr>
          <a:r>
            <a:rPr lang="en-US" sz="1200" b="1" kern="1200" dirty="0">
              <a:latin typeface="Arial" panose="020B0604020202020204"/>
              <a:ea typeface="+mn-ea"/>
              <a:cs typeface="+mn-cs"/>
            </a:rPr>
            <a:t>Free Online Tool</a:t>
          </a:r>
        </a:p>
      </dsp:txBody>
      <dsp:txXfrm>
        <a:off x="744148" y="2074774"/>
        <a:ext cx="2016599" cy="438760"/>
      </dsp:txXfrm>
    </dsp:sp>
    <dsp:sp modelId="{96FD2515-EE6D-49CE-B658-3BB8D9FA89E2}">
      <dsp:nvSpPr>
        <dsp:cNvPr id="0" name=""/>
        <dsp:cNvSpPr/>
      </dsp:nvSpPr>
      <dsp:spPr>
        <a:xfrm>
          <a:off x="469923" y="2019929"/>
          <a:ext cx="548450" cy="548450"/>
        </a:xfrm>
        <a:prstGeom prst="ellipse">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sp>
    <dsp:sp modelId="{FE7AE7CE-9DE8-49F5-BBFD-1D128EF79BE6}">
      <dsp:nvSpPr>
        <dsp:cNvPr id="0" name=""/>
        <dsp:cNvSpPr/>
      </dsp:nvSpPr>
      <dsp:spPr>
        <a:xfrm>
          <a:off x="647651" y="2732704"/>
          <a:ext cx="2113095" cy="438760"/>
        </a:xfrm>
        <a:prstGeom prst="rect">
          <a:avLst/>
        </a:prstGeom>
        <a:solidFill>
          <a:srgbClr val="2174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266" tIns="30480" rIns="30480" bIns="30480" numCol="1" spcCol="1270" anchor="ctr" anchorCtr="0">
          <a:noAutofit/>
        </a:bodyPr>
        <a:lstStyle/>
        <a:p>
          <a:pPr marL="0" lvl="0" indent="0" algn="l" defTabSz="533400">
            <a:lnSpc>
              <a:spcPct val="90000"/>
            </a:lnSpc>
            <a:spcBef>
              <a:spcPct val="0"/>
            </a:spcBef>
            <a:spcAft>
              <a:spcPct val="35000"/>
            </a:spcAft>
            <a:buNone/>
          </a:pPr>
          <a:r>
            <a:rPr lang="en-US" sz="1200" b="1" kern="1200" dirty="0">
              <a:latin typeface="Arial" panose="020B0604020202020204"/>
              <a:ea typeface="+mn-ea"/>
              <a:cs typeface="+mn-cs"/>
            </a:rPr>
            <a:t>Ecosystem Relationships</a:t>
          </a:r>
        </a:p>
      </dsp:txBody>
      <dsp:txXfrm>
        <a:off x="647651" y="2732704"/>
        <a:ext cx="2113095" cy="438760"/>
      </dsp:txXfrm>
    </dsp:sp>
    <dsp:sp modelId="{5206628C-FB5D-4BCF-B4C2-120900DEA82A}">
      <dsp:nvSpPr>
        <dsp:cNvPr id="0" name=""/>
        <dsp:cNvSpPr/>
      </dsp:nvSpPr>
      <dsp:spPr>
        <a:xfrm>
          <a:off x="373426" y="2677859"/>
          <a:ext cx="548450" cy="548450"/>
        </a:xfrm>
        <a:prstGeom prst="ellipse">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sp>
    <dsp:sp modelId="{D847F4C7-2580-459C-9FC4-250AD237B222}">
      <dsp:nvSpPr>
        <dsp:cNvPr id="0" name=""/>
        <dsp:cNvSpPr/>
      </dsp:nvSpPr>
      <dsp:spPr>
        <a:xfrm>
          <a:off x="333249" y="3390634"/>
          <a:ext cx="2427498" cy="438760"/>
        </a:xfrm>
        <a:prstGeom prst="rect">
          <a:avLst/>
        </a:prstGeom>
        <a:solidFill>
          <a:srgbClr val="3625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266" tIns="30480" rIns="30480" bIns="30480" numCol="1" spcCol="1270" anchor="ctr" anchorCtr="0">
          <a:noAutofit/>
        </a:bodyPr>
        <a:lstStyle/>
        <a:p>
          <a:pPr marL="0" lvl="0" indent="0" algn="l" defTabSz="533400">
            <a:lnSpc>
              <a:spcPct val="90000"/>
            </a:lnSpc>
            <a:spcBef>
              <a:spcPct val="0"/>
            </a:spcBef>
            <a:spcAft>
              <a:spcPct val="35000"/>
            </a:spcAft>
            <a:buNone/>
          </a:pPr>
          <a:r>
            <a:rPr lang="en-US" sz="1200" b="1" kern="1200" dirty="0">
              <a:latin typeface="Arial" panose="020B0604020202020204"/>
              <a:ea typeface="+mn-ea"/>
              <a:cs typeface="+mn-cs"/>
            </a:rPr>
            <a:t>Training Materials</a:t>
          </a:r>
        </a:p>
      </dsp:txBody>
      <dsp:txXfrm>
        <a:off x="333249" y="3390634"/>
        <a:ext cx="2427498" cy="438760"/>
      </dsp:txXfrm>
    </dsp:sp>
    <dsp:sp modelId="{E29B9ECC-AE20-4AC1-9000-26B6C8BACA24}">
      <dsp:nvSpPr>
        <dsp:cNvPr id="0" name=""/>
        <dsp:cNvSpPr/>
      </dsp:nvSpPr>
      <dsp:spPr>
        <a:xfrm>
          <a:off x="59023" y="3335789"/>
          <a:ext cx="548450" cy="548450"/>
        </a:xfrm>
        <a:prstGeom prst="ellipse">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E4051-54A8-4E80-91A7-CDFEF7C7AADA}">
      <dsp:nvSpPr>
        <dsp:cNvPr id="0" name=""/>
        <dsp:cNvSpPr/>
      </dsp:nvSpPr>
      <dsp:spPr>
        <a:xfrm>
          <a:off x="740287" y="395197"/>
          <a:ext cx="4837864" cy="13874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US" sz="1600" b="1" kern="1200" baseline="0" dirty="0">
              <a:latin typeface="Arial" panose="020B0604020202020204" pitchFamily="34" charset="0"/>
            </a:rPr>
            <a:t>Tier 1 National/Super-National Impact: </a:t>
          </a:r>
          <a:r>
            <a:rPr lang="en-US" sz="1600" kern="1200" baseline="0" dirty="0">
              <a:latin typeface="Arial" panose="020B0604020202020204" pitchFamily="34" charset="0"/>
            </a:rPr>
            <a:t>High-level of systemic importance as determined by countries and multi-national bodies.</a:t>
          </a:r>
          <a:endParaRPr lang="en-US" sz="1600" b="1" kern="1200" baseline="0" dirty="0">
            <a:latin typeface="Arial" panose="020B0604020202020204" pitchFamily="34" charset="0"/>
          </a:endParaRPr>
        </a:p>
      </dsp:txBody>
      <dsp:txXfrm>
        <a:off x="780923" y="435833"/>
        <a:ext cx="4756592" cy="1306150"/>
      </dsp:txXfrm>
    </dsp:sp>
    <dsp:sp modelId="{D1A452BD-58B8-4C13-AFC7-CC9BD3187159}">
      <dsp:nvSpPr>
        <dsp:cNvPr id="0" name=""/>
        <dsp:cNvSpPr/>
      </dsp:nvSpPr>
      <dsp:spPr>
        <a:xfrm>
          <a:off x="1224073" y="1782619"/>
          <a:ext cx="384793" cy="1040992"/>
        </a:xfrm>
        <a:custGeom>
          <a:avLst/>
          <a:gdLst/>
          <a:ahLst/>
          <a:cxnLst/>
          <a:rect l="0" t="0" r="0" b="0"/>
          <a:pathLst>
            <a:path>
              <a:moveTo>
                <a:pt x="0" y="0"/>
              </a:moveTo>
              <a:lnTo>
                <a:pt x="0" y="1040992"/>
              </a:lnTo>
              <a:lnTo>
                <a:pt x="384793" y="10409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E4094C-2880-4215-904B-E03E54E1C6A3}">
      <dsp:nvSpPr>
        <dsp:cNvPr id="0" name=""/>
        <dsp:cNvSpPr/>
      </dsp:nvSpPr>
      <dsp:spPr>
        <a:xfrm>
          <a:off x="1608867" y="2129900"/>
          <a:ext cx="3870291" cy="138742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US" sz="1600" kern="1200" baseline="0" dirty="0">
              <a:latin typeface="Arial" panose="020B0604020202020204" pitchFamily="34" charset="0"/>
            </a:rPr>
            <a:t>Is your institution designated as systemically important to the Financial Services Sector? </a:t>
          </a:r>
        </a:p>
      </dsp:txBody>
      <dsp:txXfrm>
        <a:off x="1649503" y="2170536"/>
        <a:ext cx="3789019" cy="1306150"/>
      </dsp:txXfrm>
    </dsp:sp>
    <dsp:sp modelId="{F67E258E-6D29-43D3-81BE-47C340EBC510}">
      <dsp:nvSpPr>
        <dsp:cNvPr id="0" name=""/>
        <dsp:cNvSpPr/>
      </dsp:nvSpPr>
      <dsp:spPr>
        <a:xfrm>
          <a:off x="1224073" y="1782619"/>
          <a:ext cx="366295" cy="2806189"/>
        </a:xfrm>
        <a:custGeom>
          <a:avLst/>
          <a:gdLst/>
          <a:ahLst/>
          <a:cxnLst/>
          <a:rect l="0" t="0" r="0" b="0"/>
          <a:pathLst>
            <a:path>
              <a:moveTo>
                <a:pt x="0" y="0"/>
              </a:moveTo>
              <a:lnTo>
                <a:pt x="0" y="2806189"/>
              </a:lnTo>
              <a:lnTo>
                <a:pt x="366295" y="28061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63CC3E-437E-4B88-881C-FCB6F6B59449}">
      <dsp:nvSpPr>
        <dsp:cNvPr id="0" name=""/>
        <dsp:cNvSpPr/>
      </dsp:nvSpPr>
      <dsp:spPr>
        <a:xfrm>
          <a:off x="1590369" y="3895097"/>
          <a:ext cx="3870291" cy="138742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US" sz="1600" kern="1200" baseline="0" dirty="0">
              <a:latin typeface="Arial" panose="020B0604020202020204" pitchFamily="34" charset="0"/>
            </a:rPr>
            <a:t>Does your institution consistently participate in (e.g., hold, clear, settle, or transact) at least five percent of the value of transactions in a critical market within a national economy?</a:t>
          </a:r>
        </a:p>
      </dsp:txBody>
      <dsp:txXfrm>
        <a:off x="1631005" y="3935733"/>
        <a:ext cx="3789019" cy="13061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C90CE-E011-4E44-ABB7-3901BBD6448B}">
      <dsp:nvSpPr>
        <dsp:cNvPr id="0" name=""/>
        <dsp:cNvSpPr/>
      </dsp:nvSpPr>
      <dsp:spPr>
        <a:xfrm>
          <a:off x="0" y="0"/>
          <a:ext cx="2786274" cy="1734427"/>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dirty="0"/>
            <a:t>318 Diagnostic Statements</a:t>
          </a:r>
        </a:p>
      </dsp:txBody>
      <dsp:txXfrm>
        <a:off x="0" y="0"/>
        <a:ext cx="2786274" cy="17344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E4051-54A8-4E80-91A7-CDFEF7C7AADA}">
      <dsp:nvSpPr>
        <dsp:cNvPr id="0" name=""/>
        <dsp:cNvSpPr/>
      </dsp:nvSpPr>
      <dsp:spPr>
        <a:xfrm>
          <a:off x="0" y="0"/>
          <a:ext cx="6672927" cy="9884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Tier 2 Sub-National Impact: </a:t>
          </a:r>
          <a:r>
            <a:rPr lang="en-US" sz="1600" kern="1200" dirty="0">
              <a:latin typeface="Arial" panose="020B0604020202020204" pitchFamily="34" charset="0"/>
              <a:cs typeface="Arial" panose="020B0604020202020204" pitchFamily="34" charset="0"/>
            </a:rPr>
            <a:t>High-degree of interconnectedness within complex networks; providing services critical to others</a:t>
          </a:r>
          <a:endParaRPr lang="en-US" sz="1600" b="1" kern="1200" baseline="0" dirty="0">
            <a:latin typeface="Arial" panose="020B0604020202020204" pitchFamily="34" charset="0"/>
            <a:cs typeface="Arial" panose="020B0604020202020204" pitchFamily="34" charset="0"/>
          </a:endParaRPr>
        </a:p>
      </dsp:txBody>
      <dsp:txXfrm>
        <a:off x="28951" y="28951"/>
        <a:ext cx="6615025" cy="930543"/>
      </dsp:txXfrm>
    </dsp:sp>
    <dsp:sp modelId="{983B1180-FF60-44FA-B630-70C44C4E7C7A}">
      <dsp:nvSpPr>
        <dsp:cNvPr id="0" name=""/>
        <dsp:cNvSpPr/>
      </dsp:nvSpPr>
      <dsp:spPr>
        <a:xfrm>
          <a:off x="667292" y="988445"/>
          <a:ext cx="775617" cy="517927"/>
        </a:xfrm>
        <a:custGeom>
          <a:avLst/>
          <a:gdLst/>
          <a:ahLst/>
          <a:cxnLst/>
          <a:rect l="0" t="0" r="0" b="0"/>
          <a:pathLst>
            <a:path>
              <a:moveTo>
                <a:pt x="0" y="0"/>
              </a:moveTo>
              <a:lnTo>
                <a:pt x="0" y="517927"/>
              </a:lnTo>
              <a:lnTo>
                <a:pt x="775617" y="51792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75C340-C4EA-450B-9B4B-7421E32854AA}">
      <dsp:nvSpPr>
        <dsp:cNvPr id="0" name=""/>
        <dsp:cNvSpPr/>
      </dsp:nvSpPr>
      <dsp:spPr>
        <a:xfrm>
          <a:off x="1442910" y="1026361"/>
          <a:ext cx="4731380" cy="9600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l"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Does your institution provide a product or service to businesses in other industries or to other institutions in the Financial Services Sector for which the compromise of your product’s or service’s confidentiality, integrity or availability is reasonably likely to cause failure to meet payment/settlement obligations, prolonged disruption affecting multiple country securities markets, loss of key financial data, widespread loss of trust, etc.?</a:t>
          </a:r>
        </a:p>
      </dsp:txBody>
      <dsp:txXfrm>
        <a:off x="1471028" y="1054479"/>
        <a:ext cx="4675144" cy="903787"/>
      </dsp:txXfrm>
    </dsp:sp>
    <dsp:sp modelId="{892E88BA-A6CD-4C70-916F-9C509606D51A}">
      <dsp:nvSpPr>
        <dsp:cNvPr id="0" name=""/>
        <dsp:cNvSpPr/>
      </dsp:nvSpPr>
      <dsp:spPr>
        <a:xfrm>
          <a:off x="667292" y="988445"/>
          <a:ext cx="775617" cy="1611114"/>
        </a:xfrm>
        <a:custGeom>
          <a:avLst/>
          <a:gdLst/>
          <a:ahLst/>
          <a:cxnLst/>
          <a:rect l="0" t="0" r="0" b="0"/>
          <a:pathLst>
            <a:path>
              <a:moveTo>
                <a:pt x="0" y="0"/>
              </a:moveTo>
              <a:lnTo>
                <a:pt x="0" y="1611114"/>
              </a:lnTo>
              <a:lnTo>
                <a:pt x="775617" y="16111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10658F-AC0B-489C-ACA9-7E69D50E1B5D}">
      <dsp:nvSpPr>
        <dsp:cNvPr id="0" name=""/>
        <dsp:cNvSpPr/>
      </dsp:nvSpPr>
      <dsp:spPr>
        <a:xfrm>
          <a:off x="1442910" y="2119548"/>
          <a:ext cx="4731380" cy="9600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Is your institution owned or partially owned by a foreign held entity located in a country of particular interest?</a:t>
          </a:r>
        </a:p>
      </dsp:txBody>
      <dsp:txXfrm>
        <a:off x="1471028" y="2147666"/>
        <a:ext cx="4675144" cy="903787"/>
      </dsp:txXfrm>
    </dsp:sp>
    <dsp:sp modelId="{2BE50FEB-C1A1-4C5D-8ED4-A374B12EC56A}">
      <dsp:nvSpPr>
        <dsp:cNvPr id="0" name=""/>
        <dsp:cNvSpPr/>
      </dsp:nvSpPr>
      <dsp:spPr>
        <a:xfrm>
          <a:off x="667292" y="988445"/>
          <a:ext cx="775617" cy="2704301"/>
        </a:xfrm>
        <a:custGeom>
          <a:avLst/>
          <a:gdLst/>
          <a:ahLst/>
          <a:cxnLst/>
          <a:rect l="0" t="0" r="0" b="0"/>
          <a:pathLst>
            <a:path>
              <a:moveTo>
                <a:pt x="0" y="0"/>
              </a:moveTo>
              <a:lnTo>
                <a:pt x="0" y="2704301"/>
              </a:lnTo>
              <a:lnTo>
                <a:pt x="775617" y="27043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931F5B-B8D9-470A-B767-AE3D64C61025}">
      <dsp:nvSpPr>
        <dsp:cNvPr id="0" name=""/>
        <dsp:cNvSpPr/>
      </dsp:nvSpPr>
      <dsp:spPr>
        <a:xfrm>
          <a:off x="1442910" y="3212735"/>
          <a:ext cx="4731380" cy="9600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Does your institution have facilities located within a country of particular interest that allow access to your network infrastructure from that facility?</a:t>
          </a:r>
        </a:p>
      </dsp:txBody>
      <dsp:txXfrm>
        <a:off x="1471028" y="3240853"/>
        <a:ext cx="4675144" cy="903787"/>
      </dsp:txXfrm>
    </dsp:sp>
    <dsp:sp modelId="{2A36010F-64C7-4D1A-8E99-B99F306F4009}">
      <dsp:nvSpPr>
        <dsp:cNvPr id="0" name=""/>
        <dsp:cNvSpPr/>
      </dsp:nvSpPr>
      <dsp:spPr>
        <a:xfrm>
          <a:off x="667292" y="988445"/>
          <a:ext cx="775617" cy="3797487"/>
        </a:xfrm>
        <a:custGeom>
          <a:avLst/>
          <a:gdLst/>
          <a:ahLst/>
          <a:cxnLst/>
          <a:rect l="0" t="0" r="0" b="0"/>
          <a:pathLst>
            <a:path>
              <a:moveTo>
                <a:pt x="0" y="0"/>
              </a:moveTo>
              <a:lnTo>
                <a:pt x="0" y="3797487"/>
              </a:lnTo>
              <a:lnTo>
                <a:pt x="775617" y="37974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D654F2-C19E-42E3-86EF-CF5D2EC85BE9}">
      <dsp:nvSpPr>
        <dsp:cNvPr id="0" name=""/>
        <dsp:cNvSpPr/>
      </dsp:nvSpPr>
      <dsp:spPr>
        <a:xfrm>
          <a:off x="1442910" y="4305921"/>
          <a:ext cx="4731380" cy="9600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Does the number of individuals whose data your institution processes exceed 5 million or 2% of the country's population which your institution operates business in, whichever is lower?</a:t>
          </a:r>
        </a:p>
      </dsp:txBody>
      <dsp:txXfrm>
        <a:off x="1471028" y="4334039"/>
        <a:ext cx="4675144" cy="9037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C14E7-06F3-4CEF-92C8-A19F8161B943}">
      <dsp:nvSpPr>
        <dsp:cNvPr id="0" name=""/>
        <dsp:cNvSpPr/>
      </dsp:nvSpPr>
      <dsp:spPr>
        <a:xfrm>
          <a:off x="44498" y="0"/>
          <a:ext cx="2500991" cy="3658020"/>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a:t>311 Diagnostic Statements</a:t>
          </a:r>
        </a:p>
      </dsp:txBody>
      <dsp:txXfrm>
        <a:off x="44498" y="0"/>
        <a:ext cx="2500991" cy="36580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E4051-54A8-4E80-91A7-CDFEF7C7AADA}">
      <dsp:nvSpPr>
        <dsp:cNvPr id="0" name=""/>
        <dsp:cNvSpPr/>
      </dsp:nvSpPr>
      <dsp:spPr>
        <a:xfrm>
          <a:off x="0" y="0"/>
          <a:ext cx="6852703" cy="7411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Tier 3 Sector Impact: </a:t>
          </a:r>
          <a:r>
            <a:rPr lang="en-US" sz="1600" kern="1200" dirty="0">
              <a:latin typeface="Arial" panose="020B0604020202020204" pitchFamily="34" charset="0"/>
              <a:cs typeface="Arial" panose="020B0604020202020204" pitchFamily="34" charset="0"/>
            </a:rPr>
            <a:t>High-degree of interconnectedness but has a moderate impact on others</a:t>
          </a:r>
          <a:endParaRPr lang="en-US" sz="1600" b="1" kern="1200" baseline="0" dirty="0">
            <a:latin typeface="Arial" panose="020B0604020202020204" pitchFamily="34" charset="0"/>
            <a:cs typeface="Arial" panose="020B0604020202020204" pitchFamily="34" charset="0"/>
          </a:endParaRPr>
        </a:p>
      </dsp:txBody>
      <dsp:txXfrm>
        <a:off x="21707" y="21707"/>
        <a:ext cx="6809289" cy="697710"/>
      </dsp:txXfrm>
    </dsp:sp>
    <dsp:sp modelId="{DD476732-8AB7-4764-9A80-C514761AC996}">
      <dsp:nvSpPr>
        <dsp:cNvPr id="0" name=""/>
        <dsp:cNvSpPr/>
      </dsp:nvSpPr>
      <dsp:spPr>
        <a:xfrm>
          <a:off x="685270" y="741124"/>
          <a:ext cx="969378" cy="840208"/>
        </a:xfrm>
        <a:custGeom>
          <a:avLst/>
          <a:gdLst/>
          <a:ahLst/>
          <a:cxnLst/>
          <a:rect l="0" t="0" r="0" b="0"/>
          <a:pathLst>
            <a:path>
              <a:moveTo>
                <a:pt x="0" y="0"/>
              </a:moveTo>
              <a:lnTo>
                <a:pt x="0" y="840208"/>
              </a:lnTo>
              <a:lnTo>
                <a:pt x="969378" y="8402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52700C-FAD1-477E-ACB8-D2F03B792B8D}">
      <dsp:nvSpPr>
        <dsp:cNvPr id="0" name=""/>
        <dsp:cNvSpPr/>
      </dsp:nvSpPr>
      <dsp:spPr>
        <a:xfrm>
          <a:off x="1654648" y="878756"/>
          <a:ext cx="5187017" cy="14051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Does your institution provide a product or service to other institutions within the Financial Services Sector for which the compromise of your product’s or service’s confidentiality, integrity, or availability is reasonably likely to cause complete unavailability of your services would affect quality but not ability to perform your own primary functions or another institution’s functions, impact on sector trust and confidence or delivery of critical services.</a:t>
          </a:r>
        </a:p>
      </dsp:txBody>
      <dsp:txXfrm>
        <a:off x="1695803" y="919911"/>
        <a:ext cx="5104707" cy="1322842"/>
      </dsp:txXfrm>
    </dsp:sp>
    <dsp:sp modelId="{0DCA95AB-E806-4B26-9D0A-225C3463FAF5}">
      <dsp:nvSpPr>
        <dsp:cNvPr id="0" name=""/>
        <dsp:cNvSpPr/>
      </dsp:nvSpPr>
      <dsp:spPr>
        <a:xfrm>
          <a:off x="685270" y="741124"/>
          <a:ext cx="969378" cy="2381921"/>
        </a:xfrm>
        <a:custGeom>
          <a:avLst/>
          <a:gdLst/>
          <a:ahLst/>
          <a:cxnLst/>
          <a:rect l="0" t="0" r="0" b="0"/>
          <a:pathLst>
            <a:path>
              <a:moveTo>
                <a:pt x="0" y="0"/>
              </a:moveTo>
              <a:lnTo>
                <a:pt x="0" y="2381921"/>
              </a:lnTo>
              <a:lnTo>
                <a:pt x="969378" y="23819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91A73E-6EAF-4CBE-80D2-6C38F8B5DFBC}">
      <dsp:nvSpPr>
        <dsp:cNvPr id="0" name=""/>
        <dsp:cNvSpPr/>
      </dsp:nvSpPr>
      <dsp:spPr>
        <a:xfrm>
          <a:off x="1654648" y="2420470"/>
          <a:ext cx="5187017" cy="14051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Do you provide products or services to financial institutions that involve customer data processing or storage?</a:t>
          </a:r>
        </a:p>
      </dsp:txBody>
      <dsp:txXfrm>
        <a:off x="1695803" y="2461625"/>
        <a:ext cx="5104707" cy="1322842"/>
      </dsp:txXfrm>
    </dsp:sp>
    <dsp:sp modelId="{6A97F298-BA9C-46A9-9AFE-F21B427788DA}">
      <dsp:nvSpPr>
        <dsp:cNvPr id="0" name=""/>
        <dsp:cNvSpPr/>
      </dsp:nvSpPr>
      <dsp:spPr>
        <a:xfrm>
          <a:off x="685270" y="741124"/>
          <a:ext cx="969378" cy="3923635"/>
        </a:xfrm>
        <a:custGeom>
          <a:avLst/>
          <a:gdLst/>
          <a:ahLst/>
          <a:cxnLst/>
          <a:rect l="0" t="0" r="0" b="0"/>
          <a:pathLst>
            <a:path>
              <a:moveTo>
                <a:pt x="0" y="0"/>
              </a:moveTo>
              <a:lnTo>
                <a:pt x="0" y="3923635"/>
              </a:lnTo>
              <a:lnTo>
                <a:pt x="969378" y="39236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C72C80-E564-433B-B21E-CDD4F0F952ED}">
      <dsp:nvSpPr>
        <dsp:cNvPr id="0" name=""/>
        <dsp:cNvSpPr/>
      </dsp:nvSpPr>
      <dsp:spPr>
        <a:xfrm>
          <a:off x="1654648" y="3962183"/>
          <a:ext cx="5187017" cy="14051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Does your institution process data for 1 million individuals (up to 5 million) or 1% (up to 2%) of the country's population which your institution operates business in, whichever is lower?</a:t>
          </a:r>
        </a:p>
      </dsp:txBody>
      <dsp:txXfrm>
        <a:off x="1695803" y="4003338"/>
        <a:ext cx="5104707" cy="132284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C14E7-06F3-4CEF-92C8-A19F8161B943}">
      <dsp:nvSpPr>
        <dsp:cNvPr id="0" name=""/>
        <dsp:cNvSpPr/>
      </dsp:nvSpPr>
      <dsp:spPr>
        <a:xfrm>
          <a:off x="44500" y="0"/>
          <a:ext cx="2500991" cy="3658020"/>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a:t>282 Diagnostic Statements</a:t>
          </a:r>
        </a:p>
      </dsp:txBody>
      <dsp:txXfrm>
        <a:off x="44500" y="0"/>
        <a:ext cx="2500991" cy="365802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2CD46B-FB0B-6248-AF9B-43508429397D}" type="datetimeFigureOut">
              <a:rPr lang="en-US" smtClean="0"/>
              <a:t>10/24/2024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351C11-0D38-6747-90C9-4B47BDAE15EB}" type="slidenum">
              <a:rPr lang="en-US" smtClean="0"/>
              <a:t>‹#›</a:t>
            </a:fld>
            <a:endParaRPr lang="en-US"/>
          </a:p>
        </p:txBody>
      </p:sp>
    </p:spTree>
    <p:extLst>
      <p:ext uri="{BB962C8B-B14F-4D97-AF65-F5344CB8AC3E}">
        <p14:creationId xmlns:p14="http://schemas.microsoft.com/office/powerpoint/2010/main" val="173169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351C11-0D38-6747-90C9-4B47BDAE15EB}" type="slidenum">
              <a:rPr lang="en-US" smtClean="0"/>
              <a:t>8</a:t>
            </a:fld>
            <a:endParaRPr lang="en-US"/>
          </a:p>
        </p:txBody>
      </p:sp>
    </p:spTree>
    <p:extLst>
      <p:ext uri="{BB962C8B-B14F-4D97-AF65-F5344CB8AC3E}">
        <p14:creationId xmlns:p14="http://schemas.microsoft.com/office/powerpoint/2010/main" val="3438550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351C11-0D38-6747-90C9-4B47BDAE15EB}" type="slidenum">
              <a:rPr lang="en-US" smtClean="0"/>
              <a:t>12</a:t>
            </a:fld>
            <a:endParaRPr lang="en-US"/>
          </a:p>
        </p:txBody>
      </p:sp>
    </p:spTree>
    <p:extLst>
      <p:ext uri="{BB962C8B-B14F-4D97-AF65-F5344CB8AC3E}">
        <p14:creationId xmlns:p14="http://schemas.microsoft.com/office/powerpoint/2010/main" val="2251512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351C11-0D38-6747-90C9-4B47BDAE15EB}" type="slidenum">
              <a:rPr lang="en-US" smtClean="0"/>
              <a:t>15</a:t>
            </a:fld>
            <a:endParaRPr lang="en-US"/>
          </a:p>
        </p:txBody>
      </p:sp>
    </p:spTree>
    <p:extLst>
      <p:ext uri="{BB962C8B-B14F-4D97-AF65-F5344CB8AC3E}">
        <p14:creationId xmlns:p14="http://schemas.microsoft.com/office/powerpoint/2010/main" val="2989911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72900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p>
        </p:txBody>
      </p:sp>
    </p:spTree>
    <p:extLst>
      <p:ext uri="{BB962C8B-B14F-4D97-AF65-F5344CB8AC3E}">
        <p14:creationId xmlns:p14="http://schemas.microsoft.com/office/powerpoint/2010/main" val="3331801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351C11-0D38-6747-90C9-4B47BDAE15EB}" type="slidenum">
              <a:rPr lang="en-US" smtClean="0"/>
              <a:t>39</a:t>
            </a:fld>
            <a:endParaRPr lang="en-US"/>
          </a:p>
        </p:txBody>
      </p:sp>
    </p:spTree>
    <p:extLst>
      <p:ext uri="{BB962C8B-B14F-4D97-AF65-F5344CB8AC3E}">
        <p14:creationId xmlns:p14="http://schemas.microsoft.com/office/powerpoint/2010/main" val="3083641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62181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9975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emf"/></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0704A-805F-3878-3367-BA955B7A99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91F414-E3FD-CCBB-A793-1D124F49B0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2B27A2-572F-16C0-A02C-4A3E4D0974A7}"/>
              </a:ext>
            </a:extLst>
          </p:cNvPr>
          <p:cNvSpPr>
            <a:spLocks noGrp="1"/>
          </p:cNvSpPr>
          <p:nvPr>
            <p:ph type="dt" sz="half" idx="10"/>
          </p:nvPr>
        </p:nvSpPr>
        <p:spPr/>
        <p:txBody>
          <a:bodyPr/>
          <a:lstStyle/>
          <a:p>
            <a:fld id="{B68E51D0-085D-674D-BC21-05C050A27B23}" type="datetimeFigureOut">
              <a:rPr lang="en-US" smtClean="0"/>
              <a:t>10/24/2024</a:t>
            </a:fld>
            <a:endParaRPr lang="en-US"/>
          </a:p>
        </p:txBody>
      </p:sp>
      <p:sp>
        <p:nvSpPr>
          <p:cNvPr id="5" name="Footer Placeholder 4">
            <a:extLst>
              <a:ext uri="{FF2B5EF4-FFF2-40B4-BE49-F238E27FC236}">
                <a16:creationId xmlns:a16="http://schemas.microsoft.com/office/drawing/2014/main" id="{92FF8743-F90D-EA89-3ABC-8474A54AA6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1A10D6-1563-4ADB-C96F-AEB669ADBEF1}"/>
              </a:ext>
            </a:extLst>
          </p:cNvPr>
          <p:cNvSpPr>
            <a:spLocks noGrp="1"/>
          </p:cNvSpPr>
          <p:nvPr>
            <p:ph type="sldNum" sz="quarter" idx="12"/>
          </p:nvPr>
        </p:nvSpPr>
        <p:spPr>
          <a:xfrm>
            <a:off x="8610600" y="6356350"/>
            <a:ext cx="2743200" cy="365125"/>
          </a:xfrm>
          <a:prstGeom prst="rect">
            <a:avLst/>
          </a:prstGeom>
        </p:spPr>
        <p:txBody>
          <a:bodyPr/>
          <a:lstStyle/>
          <a:p>
            <a:fld id="{30C1127F-67E3-6F4A-A155-6FE37FAA4CAE}" type="slidenum">
              <a:rPr lang="en-US" smtClean="0"/>
              <a:t>‹#›</a:t>
            </a:fld>
            <a:endParaRPr lang="en-US"/>
          </a:p>
        </p:txBody>
      </p:sp>
    </p:spTree>
    <p:extLst>
      <p:ext uri="{BB962C8B-B14F-4D97-AF65-F5344CB8AC3E}">
        <p14:creationId xmlns:p14="http://schemas.microsoft.com/office/powerpoint/2010/main" val="2711430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EEEDD-1444-DDA2-1222-DBABC4FC11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B3E3D0-FBD9-BC87-67B9-5173288F49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B17ED8-543B-4C40-8DC6-CD08015D34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BFCFEA-F405-D18D-A698-8711C2795590}"/>
              </a:ext>
            </a:extLst>
          </p:cNvPr>
          <p:cNvSpPr>
            <a:spLocks noGrp="1"/>
          </p:cNvSpPr>
          <p:nvPr>
            <p:ph type="dt" sz="half" idx="10"/>
          </p:nvPr>
        </p:nvSpPr>
        <p:spPr/>
        <p:txBody>
          <a:bodyPr/>
          <a:lstStyle/>
          <a:p>
            <a:fld id="{B68E51D0-085D-674D-BC21-05C050A27B23}" type="datetimeFigureOut">
              <a:rPr lang="en-US" smtClean="0"/>
              <a:t>10/24/2024</a:t>
            </a:fld>
            <a:endParaRPr lang="en-US"/>
          </a:p>
        </p:txBody>
      </p:sp>
      <p:sp>
        <p:nvSpPr>
          <p:cNvPr id="6" name="Footer Placeholder 5">
            <a:extLst>
              <a:ext uri="{FF2B5EF4-FFF2-40B4-BE49-F238E27FC236}">
                <a16:creationId xmlns:a16="http://schemas.microsoft.com/office/drawing/2014/main" id="{4DA6B96B-8DAE-3909-560C-B6D1EFBA64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3413FE-7DCB-CAA9-0794-7D75694FBCE4}"/>
              </a:ext>
            </a:extLst>
          </p:cNvPr>
          <p:cNvSpPr>
            <a:spLocks noGrp="1"/>
          </p:cNvSpPr>
          <p:nvPr>
            <p:ph type="sldNum" sz="quarter" idx="12"/>
          </p:nvPr>
        </p:nvSpPr>
        <p:spPr>
          <a:xfrm>
            <a:off x="8610600" y="6356350"/>
            <a:ext cx="2743200" cy="365125"/>
          </a:xfrm>
          <a:prstGeom prst="rect">
            <a:avLst/>
          </a:prstGeom>
        </p:spPr>
        <p:txBody>
          <a:bodyPr/>
          <a:lstStyle/>
          <a:p>
            <a:fld id="{30C1127F-67E3-6F4A-A155-6FE37FAA4CAE}" type="slidenum">
              <a:rPr lang="en-US" smtClean="0"/>
              <a:t>‹#›</a:t>
            </a:fld>
            <a:endParaRPr lang="en-US"/>
          </a:p>
        </p:txBody>
      </p:sp>
    </p:spTree>
    <p:extLst>
      <p:ext uri="{BB962C8B-B14F-4D97-AF65-F5344CB8AC3E}">
        <p14:creationId xmlns:p14="http://schemas.microsoft.com/office/powerpoint/2010/main" val="930446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27A59-DB67-797F-2D0C-A32B62A2CC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D0FDC6-630E-FF5C-C55D-40CA97231A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7F4F85-5058-2381-E1FF-0B78C50F3E0F}"/>
              </a:ext>
            </a:extLst>
          </p:cNvPr>
          <p:cNvSpPr>
            <a:spLocks noGrp="1"/>
          </p:cNvSpPr>
          <p:nvPr>
            <p:ph type="dt" sz="half" idx="10"/>
          </p:nvPr>
        </p:nvSpPr>
        <p:spPr/>
        <p:txBody>
          <a:bodyPr/>
          <a:lstStyle/>
          <a:p>
            <a:fld id="{B68E51D0-085D-674D-BC21-05C050A27B23}" type="datetimeFigureOut">
              <a:rPr lang="en-US" smtClean="0"/>
              <a:t>10/24/2024</a:t>
            </a:fld>
            <a:endParaRPr lang="en-US"/>
          </a:p>
        </p:txBody>
      </p:sp>
      <p:sp>
        <p:nvSpPr>
          <p:cNvPr id="5" name="Footer Placeholder 4">
            <a:extLst>
              <a:ext uri="{FF2B5EF4-FFF2-40B4-BE49-F238E27FC236}">
                <a16:creationId xmlns:a16="http://schemas.microsoft.com/office/drawing/2014/main" id="{3D733C2D-5948-DB36-B1EF-A0E45288AE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5F85D3-B1EC-5C44-87F6-CEE98D0469DD}"/>
              </a:ext>
            </a:extLst>
          </p:cNvPr>
          <p:cNvSpPr>
            <a:spLocks noGrp="1"/>
          </p:cNvSpPr>
          <p:nvPr>
            <p:ph type="sldNum" sz="quarter" idx="12"/>
          </p:nvPr>
        </p:nvSpPr>
        <p:spPr>
          <a:xfrm>
            <a:off x="8610600" y="6356350"/>
            <a:ext cx="2743200" cy="365125"/>
          </a:xfrm>
          <a:prstGeom prst="rect">
            <a:avLst/>
          </a:prstGeom>
        </p:spPr>
        <p:txBody>
          <a:bodyPr/>
          <a:lstStyle/>
          <a:p>
            <a:fld id="{30C1127F-67E3-6F4A-A155-6FE37FAA4CAE}" type="slidenum">
              <a:rPr lang="en-US" smtClean="0"/>
              <a:t>‹#›</a:t>
            </a:fld>
            <a:endParaRPr lang="en-US"/>
          </a:p>
        </p:txBody>
      </p:sp>
    </p:spTree>
    <p:extLst>
      <p:ext uri="{BB962C8B-B14F-4D97-AF65-F5344CB8AC3E}">
        <p14:creationId xmlns:p14="http://schemas.microsoft.com/office/powerpoint/2010/main" val="2260907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4AF390-209E-18AD-D07D-0AB996D3A4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2F15C1-66FD-0C10-70D3-3F45FDD533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E5EEA0-1AC9-40A5-4CC9-672A4AEA6201}"/>
              </a:ext>
            </a:extLst>
          </p:cNvPr>
          <p:cNvSpPr>
            <a:spLocks noGrp="1"/>
          </p:cNvSpPr>
          <p:nvPr>
            <p:ph type="dt" sz="half" idx="10"/>
          </p:nvPr>
        </p:nvSpPr>
        <p:spPr/>
        <p:txBody>
          <a:bodyPr/>
          <a:lstStyle/>
          <a:p>
            <a:fld id="{B68E51D0-085D-674D-BC21-05C050A27B23}" type="datetimeFigureOut">
              <a:rPr lang="en-US" smtClean="0"/>
              <a:t>10/24/2024</a:t>
            </a:fld>
            <a:endParaRPr lang="en-US"/>
          </a:p>
        </p:txBody>
      </p:sp>
      <p:sp>
        <p:nvSpPr>
          <p:cNvPr id="5" name="Footer Placeholder 4">
            <a:extLst>
              <a:ext uri="{FF2B5EF4-FFF2-40B4-BE49-F238E27FC236}">
                <a16:creationId xmlns:a16="http://schemas.microsoft.com/office/drawing/2014/main" id="{6E6E8F08-3773-3A7B-8E29-192599400D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14F1A4-00CB-470D-DFBA-CCD90006456A}"/>
              </a:ext>
            </a:extLst>
          </p:cNvPr>
          <p:cNvSpPr>
            <a:spLocks noGrp="1"/>
          </p:cNvSpPr>
          <p:nvPr>
            <p:ph type="sldNum" sz="quarter" idx="12"/>
          </p:nvPr>
        </p:nvSpPr>
        <p:spPr>
          <a:xfrm>
            <a:off x="8610600" y="6356350"/>
            <a:ext cx="2743200" cy="365125"/>
          </a:xfrm>
          <a:prstGeom prst="rect">
            <a:avLst/>
          </a:prstGeom>
        </p:spPr>
        <p:txBody>
          <a:bodyPr/>
          <a:lstStyle/>
          <a:p>
            <a:fld id="{30C1127F-67E3-6F4A-A155-6FE37FAA4CAE}" type="slidenum">
              <a:rPr lang="en-US" smtClean="0"/>
              <a:t>‹#›</a:t>
            </a:fld>
            <a:endParaRPr lang="en-US"/>
          </a:p>
        </p:txBody>
      </p:sp>
    </p:spTree>
    <p:extLst>
      <p:ext uri="{BB962C8B-B14F-4D97-AF65-F5344CB8AC3E}">
        <p14:creationId xmlns:p14="http://schemas.microsoft.com/office/powerpoint/2010/main" val="900931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7EC07DB2-5E9C-88D8-10E5-0042D7AC3D25}"/>
              </a:ext>
            </a:extLst>
          </p:cNvPr>
          <p:cNvPicPr>
            <a:picLocks noChangeAspect="1"/>
          </p:cNvPicPr>
          <p:nvPr userDrawn="1"/>
        </p:nvPicPr>
        <p:blipFill>
          <a:blip r:embed="rId2"/>
          <a:stretch>
            <a:fillRect/>
          </a:stretch>
        </p:blipFill>
        <p:spPr>
          <a:xfrm>
            <a:off x="10986" y="0"/>
            <a:ext cx="12170027" cy="6845640"/>
          </a:xfrm>
          <a:prstGeom prst="rect">
            <a:avLst/>
          </a:prstGeom>
        </p:spPr>
      </p:pic>
      <p:sp>
        <p:nvSpPr>
          <p:cNvPr id="2" name="Title 1">
            <a:extLst>
              <a:ext uri="{FF2B5EF4-FFF2-40B4-BE49-F238E27FC236}">
                <a16:creationId xmlns:a16="http://schemas.microsoft.com/office/drawing/2014/main" id="{37DA0C41-49F2-17A7-5D26-1745F755AF5C}"/>
              </a:ext>
            </a:extLst>
          </p:cNvPr>
          <p:cNvSpPr>
            <a:spLocks noGrp="1"/>
          </p:cNvSpPr>
          <p:nvPr>
            <p:ph type="title" hasCustomPrompt="1"/>
          </p:nvPr>
        </p:nvSpPr>
        <p:spPr>
          <a:xfrm>
            <a:off x="88392" y="365127"/>
            <a:ext cx="10515600" cy="1325563"/>
          </a:xfrm>
        </p:spPr>
        <p:txBody>
          <a:bodyPr/>
          <a:lstStyle>
            <a:lvl1pPr>
              <a:defRPr b="1">
                <a:solidFill>
                  <a:srgbClr val="36256B"/>
                </a:solidFill>
              </a:defRPr>
            </a:lvl1pPr>
          </a:lstStyle>
          <a:p>
            <a:r>
              <a:rPr lang="en-US" dirty="0"/>
              <a:t>Click to edit </a:t>
            </a:r>
            <a:br>
              <a:rPr lang="en-US" dirty="0"/>
            </a:br>
            <a:r>
              <a:rPr lang="en-US" dirty="0"/>
              <a:t>Master title style</a:t>
            </a:r>
          </a:p>
        </p:txBody>
      </p:sp>
      <p:sp>
        <p:nvSpPr>
          <p:cNvPr id="6" name="Slide Number Placeholder 5">
            <a:extLst>
              <a:ext uri="{FF2B5EF4-FFF2-40B4-BE49-F238E27FC236}">
                <a16:creationId xmlns:a16="http://schemas.microsoft.com/office/drawing/2014/main" id="{8AF2D353-5617-F883-6BB8-2739B9DF1791}"/>
              </a:ext>
            </a:extLst>
          </p:cNvPr>
          <p:cNvSpPr>
            <a:spLocks noGrp="1"/>
          </p:cNvSpPr>
          <p:nvPr>
            <p:ph type="sldNum" sz="quarter" idx="12"/>
          </p:nvPr>
        </p:nvSpPr>
        <p:spPr>
          <a:xfrm>
            <a:off x="8610600" y="6356352"/>
            <a:ext cx="2743200" cy="365125"/>
          </a:xfrm>
          <a:prstGeom prst="rect">
            <a:avLst/>
          </a:prstGeom>
        </p:spPr>
        <p:txBody>
          <a:bodyPr/>
          <a:lstStyle/>
          <a:p>
            <a:fld id="{30C1127F-67E3-6F4A-A155-6FE37FAA4CAE}" type="slidenum">
              <a:rPr lang="en-US" smtClean="0"/>
              <a:t>‹#›</a:t>
            </a:fld>
            <a:endParaRPr lang="en-US"/>
          </a:p>
        </p:txBody>
      </p:sp>
      <p:sp>
        <p:nvSpPr>
          <p:cNvPr id="9" name="Footer Placeholder 4">
            <a:extLst>
              <a:ext uri="{FF2B5EF4-FFF2-40B4-BE49-F238E27FC236}">
                <a16:creationId xmlns:a16="http://schemas.microsoft.com/office/drawing/2014/main" id="{38B7FCDA-CEAC-8255-77DA-796FC2155A36}"/>
              </a:ext>
            </a:extLst>
          </p:cNvPr>
          <p:cNvSpPr txBox="1">
            <a:spLocks/>
          </p:cNvSpPr>
          <p:nvPr userDrawn="1"/>
        </p:nvSpPr>
        <p:spPr>
          <a:xfrm>
            <a:off x="6225820" y="9287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rgbClr val="E1EBEC"/>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Tree>
    <p:extLst>
      <p:ext uri="{BB962C8B-B14F-4D97-AF65-F5344CB8AC3E}">
        <p14:creationId xmlns:p14="http://schemas.microsoft.com/office/powerpoint/2010/main" val="2764144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FD1BB-4A02-B53D-E635-046FAB31F9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C995C2-F1BB-CEF5-A69C-0E19D073DE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77D00B-50F2-EC5C-627B-40811BC1A0A3}"/>
              </a:ext>
            </a:extLst>
          </p:cNvPr>
          <p:cNvSpPr>
            <a:spLocks noGrp="1"/>
          </p:cNvSpPr>
          <p:nvPr>
            <p:ph type="dt" sz="half" idx="10"/>
          </p:nvPr>
        </p:nvSpPr>
        <p:spPr/>
        <p:txBody>
          <a:bodyPr/>
          <a:lstStyle/>
          <a:p>
            <a:fld id="{C00ED2C5-83AC-4368-911F-18B5A1D3B76A}" type="datetimeFigureOut">
              <a:rPr lang="en-US" smtClean="0"/>
              <a:t>10/24/2024</a:t>
            </a:fld>
            <a:endParaRPr lang="en-US"/>
          </a:p>
        </p:txBody>
      </p:sp>
      <p:sp>
        <p:nvSpPr>
          <p:cNvPr id="5" name="Footer Placeholder 4">
            <a:extLst>
              <a:ext uri="{FF2B5EF4-FFF2-40B4-BE49-F238E27FC236}">
                <a16:creationId xmlns:a16="http://schemas.microsoft.com/office/drawing/2014/main" id="{086115C4-7871-BD0D-D00A-4F14BD862D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D42D7D-3D8D-1B37-0381-9DC07D1BDF23}"/>
              </a:ext>
            </a:extLst>
          </p:cNvPr>
          <p:cNvSpPr>
            <a:spLocks noGrp="1"/>
          </p:cNvSpPr>
          <p:nvPr>
            <p:ph type="sldNum" sz="quarter" idx="12"/>
          </p:nvPr>
        </p:nvSpPr>
        <p:spPr/>
        <p:txBody>
          <a:bodyPr/>
          <a:lstStyle/>
          <a:p>
            <a:fld id="{7072F229-3774-487C-AFA0-9F82C6E5AE0B}" type="slidenum">
              <a:rPr lang="en-US" smtClean="0"/>
              <a:t>‹#›</a:t>
            </a:fld>
            <a:endParaRPr lang="en-US"/>
          </a:p>
        </p:txBody>
      </p:sp>
    </p:spTree>
    <p:extLst>
      <p:ext uri="{BB962C8B-B14F-4D97-AF65-F5344CB8AC3E}">
        <p14:creationId xmlns:p14="http://schemas.microsoft.com/office/powerpoint/2010/main" val="4135086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77391-851C-1EB4-9C0E-B8487C36BE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C8DFD8-45CE-8D14-51AB-44A51D8B63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108834-8DBB-D007-FFE7-06ECE7984804}"/>
              </a:ext>
            </a:extLst>
          </p:cNvPr>
          <p:cNvSpPr>
            <a:spLocks noGrp="1"/>
          </p:cNvSpPr>
          <p:nvPr>
            <p:ph type="dt" sz="half" idx="10"/>
          </p:nvPr>
        </p:nvSpPr>
        <p:spPr/>
        <p:txBody>
          <a:bodyPr/>
          <a:lstStyle/>
          <a:p>
            <a:fld id="{C00ED2C5-83AC-4368-911F-18B5A1D3B76A}" type="datetimeFigureOut">
              <a:rPr lang="en-US" smtClean="0"/>
              <a:t>10/24/2024</a:t>
            </a:fld>
            <a:endParaRPr lang="en-US"/>
          </a:p>
        </p:txBody>
      </p:sp>
      <p:sp>
        <p:nvSpPr>
          <p:cNvPr id="5" name="Footer Placeholder 4">
            <a:extLst>
              <a:ext uri="{FF2B5EF4-FFF2-40B4-BE49-F238E27FC236}">
                <a16:creationId xmlns:a16="http://schemas.microsoft.com/office/drawing/2014/main" id="{A0D18E14-0E51-5401-08D0-AF16B79C0C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6D6782-2578-AD2E-5537-AFE5A794D726}"/>
              </a:ext>
            </a:extLst>
          </p:cNvPr>
          <p:cNvSpPr>
            <a:spLocks noGrp="1"/>
          </p:cNvSpPr>
          <p:nvPr>
            <p:ph type="sldNum" sz="quarter" idx="12"/>
          </p:nvPr>
        </p:nvSpPr>
        <p:spPr/>
        <p:txBody>
          <a:bodyPr/>
          <a:lstStyle/>
          <a:p>
            <a:fld id="{7072F229-3774-487C-AFA0-9F82C6E5AE0B}" type="slidenum">
              <a:rPr lang="en-US" smtClean="0"/>
              <a:t>‹#›</a:t>
            </a:fld>
            <a:endParaRPr lang="en-US"/>
          </a:p>
        </p:txBody>
      </p:sp>
    </p:spTree>
    <p:extLst>
      <p:ext uri="{BB962C8B-B14F-4D97-AF65-F5344CB8AC3E}">
        <p14:creationId xmlns:p14="http://schemas.microsoft.com/office/powerpoint/2010/main" val="4074824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53F00-2824-1924-7F75-82EA3ACFD0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0DB972-D8E6-9C0B-0B2E-B7607A470E3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7F0DC9-D128-1A74-47B5-F17722EAB13E}"/>
              </a:ext>
            </a:extLst>
          </p:cNvPr>
          <p:cNvSpPr>
            <a:spLocks noGrp="1"/>
          </p:cNvSpPr>
          <p:nvPr>
            <p:ph type="dt" sz="half" idx="10"/>
          </p:nvPr>
        </p:nvSpPr>
        <p:spPr/>
        <p:txBody>
          <a:bodyPr/>
          <a:lstStyle/>
          <a:p>
            <a:fld id="{C00ED2C5-83AC-4368-911F-18B5A1D3B76A}" type="datetimeFigureOut">
              <a:rPr lang="en-US" smtClean="0"/>
              <a:t>10/24/2024</a:t>
            </a:fld>
            <a:endParaRPr lang="en-US"/>
          </a:p>
        </p:txBody>
      </p:sp>
      <p:sp>
        <p:nvSpPr>
          <p:cNvPr id="5" name="Footer Placeholder 4">
            <a:extLst>
              <a:ext uri="{FF2B5EF4-FFF2-40B4-BE49-F238E27FC236}">
                <a16:creationId xmlns:a16="http://schemas.microsoft.com/office/drawing/2014/main" id="{8B6A633D-67F4-148B-F566-93EB64358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65CF26-0795-7DBD-03AC-6A4547F22D6A}"/>
              </a:ext>
            </a:extLst>
          </p:cNvPr>
          <p:cNvSpPr>
            <a:spLocks noGrp="1"/>
          </p:cNvSpPr>
          <p:nvPr>
            <p:ph type="sldNum" sz="quarter" idx="12"/>
          </p:nvPr>
        </p:nvSpPr>
        <p:spPr/>
        <p:txBody>
          <a:bodyPr/>
          <a:lstStyle/>
          <a:p>
            <a:fld id="{7072F229-3774-487C-AFA0-9F82C6E5AE0B}" type="slidenum">
              <a:rPr lang="en-US" smtClean="0"/>
              <a:t>‹#›</a:t>
            </a:fld>
            <a:endParaRPr lang="en-US"/>
          </a:p>
        </p:txBody>
      </p:sp>
    </p:spTree>
    <p:extLst>
      <p:ext uri="{BB962C8B-B14F-4D97-AF65-F5344CB8AC3E}">
        <p14:creationId xmlns:p14="http://schemas.microsoft.com/office/powerpoint/2010/main" val="3435320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9BA0E-25DD-8221-B935-4F044980F9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65DD95-A7F1-828B-D4F7-4EDF68917F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2AEA28-CEDF-4700-1A57-60F2D48419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0B1330-758A-5AD8-FD61-3F9A5846DAF4}"/>
              </a:ext>
            </a:extLst>
          </p:cNvPr>
          <p:cNvSpPr>
            <a:spLocks noGrp="1"/>
          </p:cNvSpPr>
          <p:nvPr>
            <p:ph type="dt" sz="half" idx="10"/>
          </p:nvPr>
        </p:nvSpPr>
        <p:spPr/>
        <p:txBody>
          <a:bodyPr/>
          <a:lstStyle/>
          <a:p>
            <a:fld id="{C00ED2C5-83AC-4368-911F-18B5A1D3B76A}" type="datetimeFigureOut">
              <a:rPr lang="en-US" smtClean="0"/>
              <a:t>10/24/2024</a:t>
            </a:fld>
            <a:endParaRPr lang="en-US"/>
          </a:p>
        </p:txBody>
      </p:sp>
      <p:sp>
        <p:nvSpPr>
          <p:cNvPr id="6" name="Footer Placeholder 5">
            <a:extLst>
              <a:ext uri="{FF2B5EF4-FFF2-40B4-BE49-F238E27FC236}">
                <a16:creationId xmlns:a16="http://schemas.microsoft.com/office/drawing/2014/main" id="{E30110E0-A43F-6688-A73A-B221D1B4C4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0BD22E-5A97-A2B7-5128-FA57B0578FD0}"/>
              </a:ext>
            </a:extLst>
          </p:cNvPr>
          <p:cNvSpPr>
            <a:spLocks noGrp="1"/>
          </p:cNvSpPr>
          <p:nvPr>
            <p:ph type="sldNum" sz="quarter" idx="12"/>
          </p:nvPr>
        </p:nvSpPr>
        <p:spPr/>
        <p:txBody>
          <a:bodyPr/>
          <a:lstStyle/>
          <a:p>
            <a:fld id="{7072F229-3774-487C-AFA0-9F82C6E5AE0B}" type="slidenum">
              <a:rPr lang="en-US" smtClean="0"/>
              <a:t>‹#›</a:t>
            </a:fld>
            <a:endParaRPr lang="en-US"/>
          </a:p>
        </p:txBody>
      </p:sp>
    </p:spTree>
    <p:extLst>
      <p:ext uri="{BB962C8B-B14F-4D97-AF65-F5344CB8AC3E}">
        <p14:creationId xmlns:p14="http://schemas.microsoft.com/office/powerpoint/2010/main" val="3232242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1F0AE-0774-2AC5-1A60-E564986A48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7689CB-D7C5-576A-98DE-2CA70E3D0F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039C43-45BF-0CCC-AD55-567F9E03D7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75B23C-5B0C-AF67-76BC-7C1B116208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5C1B05-9A42-65B3-3CF7-8DB2FD950B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8635B5-4D45-56B9-CA94-B49B20C41541}"/>
              </a:ext>
            </a:extLst>
          </p:cNvPr>
          <p:cNvSpPr>
            <a:spLocks noGrp="1"/>
          </p:cNvSpPr>
          <p:nvPr>
            <p:ph type="dt" sz="half" idx="10"/>
          </p:nvPr>
        </p:nvSpPr>
        <p:spPr/>
        <p:txBody>
          <a:bodyPr/>
          <a:lstStyle/>
          <a:p>
            <a:fld id="{C00ED2C5-83AC-4368-911F-18B5A1D3B76A}" type="datetimeFigureOut">
              <a:rPr lang="en-US" smtClean="0"/>
              <a:t>10/24/2024</a:t>
            </a:fld>
            <a:endParaRPr lang="en-US"/>
          </a:p>
        </p:txBody>
      </p:sp>
      <p:sp>
        <p:nvSpPr>
          <p:cNvPr id="8" name="Footer Placeholder 7">
            <a:extLst>
              <a:ext uri="{FF2B5EF4-FFF2-40B4-BE49-F238E27FC236}">
                <a16:creationId xmlns:a16="http://schemas.microsoft.com/office/drawing/2014/main" id="{54572250-0AD7-E3C2-9B9E-D9D307F85C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B923A4-E675-4070-37BF-3F4E0416D228}"/>
              </a:ext>
            </a:extLst>
          </p:cNvPr>
          <p:cNvSpPr>
            <a:spLocks noGrp="1"/>
          </p:cNvSpPr>
          <p:nvPr>
            <p:ph type="sldNum" sz="quarter" idx="12"/>
          </p:nvPr>
        </p:nvSpPr>
        <p:spPr/>
        <p:txBody>
          <a:bodyPr/>
          <a:lstStyle/>
          <a:p>
            <a:fld id="{7072F229-3774-487C-AFA0-9F82C6E5AE0B}" type="slidenum">
              <a:rPr lang="en-US" smtClean="0"/>
              <a:t>‹#›</a:t>
            </a:fld>
            <a:endParaRPr lang="en-US"/>
          </a:p>
        </p:txBody>
      </p:sp>
    </p:spTree>
    <p:extLst>
      <p:ext uri="{BB962C8B-B14F-4D97-AF65-F5344CB8AC3E}">
        <p14:creationId xmlns:p14="http://schemas.microsoft.com/office/powerpoint/2010/main" val="4185628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DAA28-53FF-2943-5E2E-E82ED6B25C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F701FF-CBF2-C70A-17B1-8B7979DE655F}"/>
              </a:ext>
            </a:extLst>
          </p:cNvPr>
          <p:cNvSpPr>
            <a:spLocks noGrp="1"/>
          </p:cNvSpPr>
          <p:nvPr>
            <p:ph type="dt" sz="half" idx="10"/>
          </p:nvPr>
        </p:nvSpPr>
        <p:spPr/>
        <p:txBody>
          <a:bodyPr/>
          <a:lstStyle/>
          <a:p>
            <a:fld id="{C00ED2C5-83AC-4368-911F-18B5A1D3B76A}" type="datetimeFigureOut">
              <a:rPr lang="en-US" smtClean="0"/>
              <a:t>10/24/2024</a:t>
            </a:fld>
            <a:endParaRPr lang="en-US"/>
          </a:p>
        </p:txBody>
      </p:sp>
      <p:sp>
        <p:nvSpPr>
          <p:cNvPr id="4" name="Footer Placeholder 3">
            <a:extLst>
              <a:ext uri="{FF2B5EF4-FFF2-40B4-BE49-F238E27FC236}">
                <a16:creationId xmlns:a16="http://schemas.microsoft.com/office/drawing/2014/main" id="{46D88D20-5C7B-5795-AC6A-6637854852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7B9426-A77C-B175-05BD-4B66387CC7E4}"/>
              </a:ext>
            </a:extLst>
          </p:cNvPr>
          <p:cNvSpPr>
            <a:spLocks noGrp="1"/>
          </p:cNvSpPr>
          <p:nvPr>
            <p:ph type="sldNum" sz="quarter" idx="12"/>
          </p:nvPr>
        </p:nvSpPr>
        <p:spPr/>
        <p:txBody>
          <a:bodyPr/>
          <a:lstStyle/>
          <a:p>
            <a:fld id="{7072F229-3774-487C-AFA0-9F82C6E5AE0B}" type="slidenum">
              <a:rPr lang="en-US" smtClean="0"/>
              <a:t>‹#›</a:t>
            </a:fld>
            <a:endParaRPr lang="en-US"/>
          </a:p>
        </p:txBody>
      </p:sp>
    </p:spTree>
    <p:extLst>
      <p:ext uri="{BB962C8B-B14F-4D97-AF65-F5344CB8AC3E}">
        <p14:creationId xmlns:p14="http://schemas.microsoft.com/office/powerpoint/2010/main" val="1370648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7EC07DB2-5E9C-88D8-10E5-0042D7AC3D25}"/>
              </a:ext>
            </a:extLst>
          </p:cNvPr>
          <p:cNvPicPr>
            <a:picLocks noChangeAspect="1"/>
          </p:cNvPicPr>
          <p:nvPr userDrawn="1"/>
        </p:nvPicPr>
        <p:blipFill>
          <a:blip r:embed="rId2"/>
          <a:stretch>
            <a:fillRect/>
          </a:stretch>
        </p:blipFill>
        <p:spPr>
          <a:xfrm>
            <a:off x="-2" y="0"/>
            <a:ext cx="12192000" cy="6858000"/>
          </a:xfrm>
          <a:prstGeom prst="rect">
            <a:avLst/>
          </a:prstGeom>
        </p:spPr>
      </p:pic>
      <p:sp>
        <p:nvSpPr>
          <p:cNvPr id="2" name="Title 1">
            <a:extLst>
              <a:ext uri="{FF2B5EF4-FFF2-40B4-BE49-F238E27FC236}">
                <a16:creationId xmlns:a16="http://schemas.microsoft.com/office/drawing/2014/main" id="{37DA0C41-49F2-17A7-5D26-1745F755AF5C}"/>
              </a:ext>
            </a:extLst>
          </p:cNvPr>
          <p:cNvSpPr>
            <a:spLocks noGrp="1"/>
          </p:cNvSpPr>
          <p:nvPr>
            <p:ph type="title"/>
          </p:nvPr>
        </p:nvSpPr>
        <p:spPr>
          <a:xfrm>
            <a:off x="88392" y="365125"/>
            <a:ext cx="10515600" cy="1325563"/>
          </a:xfrm>
        </p:spPr>
        <p:txBody>
          <a:bodyPr/>
          <a:lstStyle>
            <a:lvl1pPr>
              <a:defRPr b="1">
                <a:solidFill>
                  <a:srgbClr val="36256B"/>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7D1F60E-6102-084A-2321-D657C03D15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245B49-46D8-DE0C-209B-BF0E6FAEE328}"/>
              </a:ext>
            </a:extLst>
          </p:cNvPr>
          <p:cNvSpPr>
            <a:spLocks noGrp="1"/>
          </p:cNvSpPr>
          <p:nvPr>
            <p:ph type="dt" sz="half" idx="10"/>
          </p:nvPr>
        </p:nvSpPr>
        <p:spPr/>
        <p:txBody>
          <a:bodyPr/>
          <a:lstStyle/>
          <a:p>
            <a:fld id="{B68E51D0-085D-674D-BC21-05C050A27B23}" type="datetimeFigureOut">
              <a:rPr lang="en-US" smtClean="0"/>
              <a:t>10/24/2024</a:t>
            </a:fld>
            <a:endParaRPr lang="en-US"/>
          </a:p>
        </p:txBody>
      </p:sp>
      <p:sp>
        <p:nvSpPr>
          <p:cNvPr id="6" name="Slide Number Placeholder 5">
            <a:extLst>
              <a:ext uri="{FF2B5EF4-FFF2-40B4-BE49-F238E27FC236}">
                <a16:creationId xmlns:a16="http://schemas.microsoft.com/office/drawing/2014/main" id="{8AF2D353-5617-F883-6BB8-2739B9DF1791}"/>
              </a:ext>
            </a:extLst>
          </p:cNvPr>
          <p:cNvSpPr>
            <a:spLocks noGrp="1"/>
          </p:cNvSpPr>
          <p:nvPr>
            <p:ph type="sldNum" sz="quarter" idx="12"/>
          </p:nvPr>
        </p:nvSpPr>
        <p:spPr>
          <a:xfrm>
            <a:off x="8610600" y="6356350"/>
            <a:ext cx="2743200" cy="365125"/>
          </a:xfrm>
          <a:prstGeom prst="rect">
            <a:avLst/>
          </a:prstGeom>
        </p:spPr>
        <p:txBody>
          <a:bodyPr/>
          <a:lstStyle/>
          <a:p>
            <a:fld id="{30C1127F-67E3-6F4A-A155-6FE37FAA4CAE}" type="slidenum">
              <a:rPr lang="en-US" smtClean="0"/>
              <a:t>‹#›</a:t>
            </a:fld>
            <a:endParaRPr lang="en-US"/>
          </a:p>
        </p:txBody>
      </p:sp>
      <p:cxnSp>
        <p:nvCxnSpPr>
          <p:cNvPr id="8" name="Straight Connector 7">
            <a:extLst>
              <a:ext uri="{FF2B5EF4-FFF2-40B4-BE49-F238E27FC236}">
                <a16:creationId xmlns:a16="http://schemas.microsoft.com/office/drawing/2014/main" id="{2C0C8ADE-DDFC-077F-8929-BF0B7CE2689F}"/>
              </a:ext>
            </a:extLst>
          </p:cNvPr>
          <p:cNvCxnSpPr/>
          <p:nvPr userDrawn="1"/>
        </p:nvCxnSpPr>
        <p:spPr>
          <a:xfrm>
            <a:off x="144018" y="1353312"/>
            <a:ext cx="3108960" cy="0"/>
          </a:xfrm>
          <a:prstGeom prst="line">
            <a:avLst/>
          </a:prstGeom>
          <a:ln w="57150" cap="rnd">
            <a:solidFill>
              <a:srgbClr val="F0A3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0927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964273-9A9C-B262-6218-F2B0707D6A7A}"/>
              </a:ext>
            </a:extLst>
          </p:cNvPr>
          <p:cNvSpPr>
            <a:spLocks noGrp="1"/>
          </p:cNvSpPr>
          <p:nvPr>
            <p:ph type="dt" sz="half" idx="10"/>
          </p:nvPr>
        </p:nvSpPr>
        <p:spPr/>
        <p:txBody>
          <a:bodyPr/>
          <a:lstStyle/>
          <a:p>
            <a:fld id="{C00ED2C5-83AC-4368-911F-18B5A1D3B76A}" type="datetimeFigureOut">
              <a:rPr lang="en-US" smtClean="0"/>
              <a:t>10/24/2024</a:t>
            </a:fld>
            <a:endParaRPr lang="en-US"/>
          </a:p>
        </p:txBody>
      </p:sp>
      <p:sp>
        <p:nvSpPr>
          <p:cNvPr id="3" name="Footer Placeholder 2">
            <a:extLst>
              <a:ext uri="{FF2B5EF4-FFF2-40B4-BE49-F238E27FC236}">
                <a16:creationId xmlns:a16="http://schemas.microsoft.com/office/drawing/2014/main" id="{F24BF1F1-6662-0BDC-AEEA-C595A8BD8A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3B179D-DE3E-C146-E9FA-17126679F60E}"/>
              </a:ext>
            </a:extLst>
          </p:cNvPr>
          <p:cNvSpPr>
            <a:spLocks noGrp="1"/>
          </p:cNvSpPr>
          <p:nvPr>
            <p:ph type="sldNum" sz="quarter" idx="12"/>
          </p:nvPr>
        </p:nvSpPr>
        <p:spPr/>
        <p:txBody>
          <a:bodyPr/>
          <a:lstStyle/>
          <a:p>
            <a:fld id="{7072F229-3774-487C-AFA0-9F82C6E5AE0B}" type="slidenum">
              <a:rPr lang="en-US" smtClean="0"/>
              <a:t>‹#›</a:t>
            </a:fld>
            <a:endParaRPr lang="en-US"/>
          </a:p>
        </p:txBody>
      </p:sp>
    </p:spTree>
    <p:extLst>
      <p:ext uri="{BB962C8B-B14F-4D97-AF65-F5344CB8AC3E}">
        <p14:creationId xmlns:p14="http://schemas.microsoft.com/office/powerpoint/2010/main" val="2135434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F5BAA-1A82-97AC-7360-3BA67538E9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87CC68-7389-44C4-A629-11BBF7362A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454D70-8921-BB69-96D2-8A9D57C595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A62E61-1682-5D70-2606-AF29AF9CA073}"/>
              </a:ext>
            </a:extLst>
          </p:cNvPr>
          <p:cNvSpPr>
            <a:spLocks noGrp="1"/>
          </p:cNvSpPr>
          <p:nvPr>
            <p:ph type="dt" sz="half" idx="10"/>
          </p:nvPr>
        </p:nvSpPr>
        <p:spPr/>
        <p:txBody>
          <a:bodyPr/>
          <a:lstStyle/>
          <a:p>
            <a:fld id="{C00ED2C5-83AC-4368-911F-18B5A1D3B76A}" type="datetimeFigureOut">
              <a:rPr lang="en-US" smtClean="0"/>
              <a:t>10/24/2024</a:t>
            </a:fld>
            <a:endParaRPr lang="en-US"/>
          </a:p>
        </p:txBody>
      </p:sp>
      <p:sp>
        <p:nvSpPr>
          <p:cNvPr id="6" name="Footer Placeholder 5">
            <a:extLst>
              <a:ext uri="{FF2B5EF4-FFF2-40B4-BE49-F238E27FC236}">
                <a16:creationId xmlns:a16="http://schemas.microsoft.com/office/drawing/2014/main" id="{868211EF-5B8E-64E9-3A28-2BE186B7EE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179DF0-C3E6-CC57-8013-64763EF760BF}"/>
              </a:ext>
            </a:extLst>
          </p:cNvPr>
          <p:cNvSpPr>
            <a:spLocks noGrp="1"/>
          </p:cNvSpPr>
          <p:nvPr>
            <p:ph type="sldNum" sz="quarter" idx="12"/>
          </p:nvPr>
        </p:nvSpPr>
        <p:spPr/>
        <p:txBody>
          <a:bodyPr/>
          <a:lstStyle/>
          <a:p>
            <a:fld id="{7072F229-3774-487C-AFA0-9F82C6E5AE0B}" type="slidenum">
              <a:rPr lang="en-US" smtClean="0"/>
              <a:t>‹#›</a:t>
            </a:fld>
            <a:endParaRPr lang="en-US"/>
          </a:p>
        </p:txBody>
      </p:sp>
    </p:spTree>
    <p:extLst>
      <p:ext uri="{BB962C8B-B14F-4D97-AF65-F5344CB8AC3E}">
        <p14:creationId xmlns:p14="http://schemas.microsoft.com/office/powerpoint/2010/main" val="3546425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4D1A4-A503-1F25-157E-B41E3250C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6A3E18-38BC-DB2E-2C9C-17FE6BE754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031F1A-3AEE-22EE-36D5-390E2A73D5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E9C074-8D6A-B50A-25CE-EE12D324DCE0}"/>
              </a:ext>
            </a:extLst>
          </p:cNvPr>
          <p:cNvSpPr>
            <a:spLocks noGrp="1"/>
          </p:cNvSpPr>
          <p:nvPr>
            <p:ph type="dt" sz="half" idx="10"/>
          </p:nvPr>
        </p:nvSpPr>
        <p:spPr/>
        <p:txBody>
          <a:bodyPr/>
          <a:lstStyle/>
          <a:p>
            <a:fld id="{C00ED2C5-83AC-4368-911F-18B5A1D3B76A}" type="datetimeFigureOut">
              <a:rPr lang="en-US" smtClean="0"/>
              <a:t>10/24/2024</a:t>
            </a:fld>
            <a:endParaRPr lang="en-US"/>
          </a:p>
        </p:txBody>
      </p:sp>
      <p:sp>
        <p:nvSpPr>
          <p:cNvPr id="6" name="Footer Placeholder 5">
            <a:extLst>
              <a:ext uri="{FF2B5EF4-FFF2-40B4-BE49-F238E27FC236}">
                <a16:creationId xmlns:a16="http://schemas.microsoft.com/office/drawing/2014/main" id="{BF2D7FC8-7207-318A-5335-0DD519B363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4CD162-56F0-08BD-9AC5-CE9826E22C64}"/>
              </a:ext>
            </a:extLst>
          </p:cNvPr>
          <p:cNvSpPr>
            <a:spLocks noGrp="1"/>
          </p:cNvSpPr>
          <p:nvPr>
            <p:ph type="sldNum" sz="quarter" idx="12"/>
          </p:nvPr>
        </p:nvSpPr>
        <p:spPr/>
        <p:txBody>
          <a:bodyPr/>
          <a:lstStyle/>
          <a:p>
            <a:fld id="{7072F229-3774-487C-AFA0-9F82C6E5AE0B}" type="slidenum">
              <a:rPr lang="en-US" smtClean="0"/>
              <a:t>‹#›</a:t>
            </a:fld>
            <a:endParaRPr lang="en-US"/>
          </a:p>
        </p:txBody>
      </p:sp>
    </p:spTree>
    <p:extLst>
      <p:ext uri="{BB962C8B-B14F-4D97-AF65-F5344CB8AC3E}">
        <p14:creationId xmlns:p14="http://schemas.microsoft.com/office/powerpoint/2010/main" val="10167850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39BB9-852E-9041-528E-76329883C1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0F5D36-F843-8693-E9C5-30A2F5483C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5367AC-39BC-02C4-CEA0-B2E9F69CB64B}"/>
              </a:ext>
            </a:extLst>
          </p:cNvPr>
          <p:cNvSpPr>
            <a:spLocks noGrp="1"/>
          </p:cNvSpPr>
          <p:nvPr>
            <p:ph type="dt" sz="half" idx="10"/>
          </p:nvPr>
        </p:nvSpPr>
        <p:spPr/>
        <p:txBody>
          <a:bodyPr/>
          <a:lstStyle/>
          <a:p>
            <a:fld id="{C00ED2C5-83AC-4368-911F-18B5A1D3B76A}" type="datetimeFigureOut">
              <a:rPr lang="en-US" smtClean="0"/>
              <a:t>10/24/2024</a:t>
            </a:fld>
            <a:endParaRPr lang="en-US"/>
          </a:p>
        </p:txBody>
      </p:sp>
      <p:sp>
        <p:nvSpPr>
          <p:cNvPr id="5" name="Footer Placeholder 4">
            <a:extLst>
              <a:ext uri="{FF2B5EF4-FFF2-40B4-BE49-F238E27FC236}">
                <a16:creationId xmlns:a16="http://schemas.microsoft.com/office/drawing/2014/main" id="{7D02DD13-98C7-C8D8-5723-80A73FD06E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901BA4-05D8-C296-4923-532A03E32A47}"/>
              </a:ext>
            </a:extLst>
          </p:cNvPr>
          <p:cNvSpPr>
            <a:spLocks noGrp="1"/>
          </p:cNvSpPr>
          <p:nvPr>
            <p:ph type="sldNum" sz="quarter" idx="12"/>
          </p:nvPr>
        </p:nvSpPr>
        <p:spPr/>
        <p:txBody>
          <a:bodyPr/>
          <a:lstStyle/>
          <a:p>
            <a:fld id="{7072F229-3774-487C-AFA0-9F82C6E5AE0B}" type="slidenum">
              <a:rPr lang="en-US" smtClean="0"/>
              <a:t>‹#›</a:t>
            </a:fld>
            <a:endParaRPr lang="en-US"/>
          </a:p>
        </p:txBody>
      </p:sp>
    </p:spTree>
    <p:extLst>
      <p:ext uri="{BB962C8B-B14F-4D97-AF65-F5344CB8AC3E}">
        <p14:creationId xmlns:p14="http://schemas.microsoft.com/office/powerpoint/2010/main" val="8505592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E7AFBF-ECE2-EC61-7D3A-1BCCC8E2FF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622145-3C82-BE52-20E1-20FDBFCD2E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DDD804-1ACD-B716-B26A-3956206EFB57}"/>
              </a:ext>
            </a:extLst>
          </p:cNvPr>
          <p:cNvSpPr>
            <a:spLocks noGrp="1"/>
          </p:cNvSpPr>
          <p:nvPr>
            <p:ph type="dt" sz="half" idx="10"/>
          </p:nvPr>
        </p:nvSpPr>
        <p:spPr/>
        <p:txBody>
          <a:bodyPr/>
          <a:lstStyle/>
          <a:p>
            <a:fld id="{C00ED2C5-83AC-4368-911F-18B5A1D3B76A}" type="datetimeFigureOut">
              <a:rPr lang="en-US" smtClean="0"/>
              <a:t>10/24/2024</a:t>
            </a:fld>
            <a:endParaRPr lang="en-US"/>
          </a:p>
        </p:txBody>
      </p:sp>
      <p:sp>
        <p:nvSpPr>
          <p:cNvPr id="5" name="Footer Placeholder 4">
            <a:extLst>
              <a:ext uri="{FF2B5EF4-FFF2-40B4-BE49-F238E27FC236}">
                <a16:creationId xmlns:a16="http://schemas.microsoft.com/office/drawing/2014/main" id="{D735E04A-C5B9-B47C-14AC-9ABA22CB36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63D5B8-E891-8992-661D-B3AED3C7E6BA}"/>
              </a:ext>
            </a:extLst>
          </p:cNvPr>
          <p:cNvSpPr>
            <a:spLocks noGrp="1"/>
          </p:cNvSpPr>
          <p:nvPr>
            <p:ph type="sldNum" sz="quarter" idx="12"/>
          </p:nvPr>
        </p:nvSpPr>
        <p:spPr/>
        <p:txBody>
          <a:bodyPr/>
          <a:lstStyle/>
          <a:p>
            <a:fld id="{7072F229-3774-487C-AFA0-9F82C6E5AE0B}" type="slidenum">
              <a:rPr lang="en-US" smtClean="0"/>
              <a:t>‹#›</a:t>
            </a:fld>
            <a:endParaRPr lang="en-US"/>
          </a:p>
        </p:txBody>
      </p:sp>
    </p:spTree>
    <p:extLst>
      <p:ext uri="{BB962C8B-B14F-4D97-AF65-F5344CB8AC3E}">
        <p14:creationId xmlns:p14="http://schemas.microsoft.com/office/powerpoint/2010/main" val="42715346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0704A-805F-3878-3367-BA955B7A99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91F414-E3FD-CCBB-A793-1D124F49B0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2B27A2-572F-16C0-A02C-4A3E4D0974A7}"/>
              </a:ext>
            </a:extLst>
          </p:cNvPr>
          <p:cNvSpPr>
            <a:spLocks noGrp="1"/>
          </p:cNvSpPr>
          <p:nvPr>
            <p:ph type="dt" sz="half" idx="10"/>
          </p:nvPr>
        </p:nvSpPr>
        <p:spPr/>
        <p:txBody>
          <a:bodyPr/>
          <a:lstStyle/>
          <a:p>
            <a:fld id="{B68E51D0-085D-674D-BC21-05C050A27B23}" type="datetimeFigureOut">
              <a:rPr lang="en-US" smtClean="0"/>
              <a:t>10/24/2024</a:t>
            </a:fld>
            <a:endParaRPr lang="en-US"/>
          </a:p>
        </p:txBody>
      </p:sp>
      <p:sp>
        <p:nvSpPr>
          <p:cNvPr id="5" name="Footer Placeholder 4">
            <a:extLst>
              <a:ext uri="{FF2B5EF4-FFF2-40B4-BE49-F238E27FC236}">
                <a16:creationId xmlns:a16="http://schemas.microsoft.com/office/drawing/2014/main" id="{92FF8743-F90D-EA89-3ABC-8474A54AA6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1A10D6-1563-4ADB-C96F-AEB669ADBEF1}"/>
              </a:ext>
            </a:extLst>
          </p:cNvPr>
          <p:cNvSpPr>
            <a:spLocks noGrp="1"/>
          </p:cNvSpPr>
          <p:nvPr>
            <p:ph type="sldNum" sz="quarter" idx="12"/>
          </p:nvPr>
        </p:nvSpPr>
        <p:spPr>
          <a:xfrm>
            <a:off x="8610600" y="6356351"/>
            <a:ext cx="2743200" cy="365125"/>
          </a:xfrm>
          <a:prstGeom prst="rect">
            <a:avLst/>
          </a:prstGeom>
        </p:spPr>
        <p:txBody>
          <a:bodyPr/>
          <a:lstStyle/>
          <a:p>
            <a:fld id="{30C1127F-67E3-6F4A-A155-6FE37FAA4CAE}" type="slidenum">
              <a:rPr lang="en-US" smtClean="0"/>
              <a:t>‹#›</a:t>
            </a:fld>
            <a:endParaRPr lang="en-US"/>
          </a:p>
        </p:txBody>
      </p:sp>
    </p:spTree>
    <p:extLst>
      <p:ext uri="{BB962C8B-B14F-4D97-AF65-F5344CB8AC3E}">
        <p14:creationId xmlns:p14="http://schemas.microsoft.com/office/powerpoint/2010/main" val="39333388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7EC07DB2-5E9C-88D8-10E5-0042D7AC3D25}"/>
              </a:ext>
            </a:extLst>
          </p:cNvPr>
          <p:cNvPicPr>
            <a:picLocks noChangeAspect="1"/>
          </p:cNvPicPr>
          <p:nvPr userDrawn="1"/>
        </p:nvPicPr>
        <p:blipFill>
          <a:blip r:embed="rId2"/>
          <a:stretch>
            <a:fillRect/>
          </a:stretch>
        </p:blipFill>
        <p:spPr>
          <a:xfrm>
            <a:off x="-2" y="0"/>
            <a:ext cx="12192000" cy="6858000"/>
          </a:xfrm>
          <a:prstGeom prst="rect">
            <a:avLst/>
          </a:prstGeom>
        </p:spPr>
      </p:pic>
      <p:sp>
        <p:nvSpPr>
          <p:cNvPr id="2" name="Title 1">
            <a:extLst>
              <a:ext uri="{FF2B5EF4-FFF2-40B4-BE49-F238E27FC236}">
                <a16:creationId xmlns:a16="http://schemas.microsoft.com/office/drawing/2014/main" id="{37DA0C41-49F2-17A7-5D26-1745F755AF5C}"/>
              </a:ext>
            </a:extLst>
          </p:cNvPr>
          <p:cNvSpPr>
            <a:spLocks noGrp="1"/>
          </p:cNvSpPr>
          <p:nvPr>
            <p:ph type="title"/>
          </p:nvPr>
        </p:nvSpPr>
        <p:spPr>
          <a:xfrm>
            <a:off x="88392" y="365126"/>
            <a:ext cx="10515600" cy="1325563"/>
          </a:xfrm>
        </p:spPr>
        <p:txBody>
          <a:bodyPr/>
          <a:lstStyle>
            <a:lvl1pPr>
              <a:defRPr b="1">
                <a:solidFill>
                  <a:srgbClr val="36256B"/>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7D1F60E-6102-084A-2321-D657C03D15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245B49-46D8-DE0C-209B-BF0E6FAEE328}"/>
              </a:ext>
            </a:extLst>
          </p:cNvPr>
          <p:cNvSpPr>
            <a:spLocks noGrp="1"/>
          </p:cNvSpPr>
          <p:nvPr>
            <p:ph type="dt" sz="half" idx="10"/>
          </p:nvPr>
        </p:nvSpPr>
        <p:spPr/>
        <p:txBody>
          <a:bodyPr/>
          <a:lstStyle/>
          <a:p>
            <a:fld id="{B68E51D0-085D-674D-BC21-05C050A27B23}" type="datetimeFigureOut">
              <a:rPr lang="en-US" smtClean="0"/>
              <a:t>10/24/2024</a:t>
            </a:fld>
            <a:endParaRPr lang="en-US"/>
          </a:p>
        </p:txBody>
      </p:sp>
      <p:sp>
        <p:nvSpPr>
          <p:cNvPr id="6" name="Slide Number Placeholder 5">
            <a:extLst>
              <a:ext uri="{FF2B5EF4-FFF2-40B4-BE49-F238E27FC236}">
                <a16:creationId xmlns:a16="http://schemas.microsoft.com/office/drawing/2014/main" id="{8AF2D353-5617-F883-6BB8-2739B9DF1791}"/>
              </a:ext>
            </a:extLst>
          </p:cNvPr>
          <p:cNvSpPr>
            <a:spLocks noGrp="1"/>
          </p:cNvSpPr>
          <p:nvPr>
            <p:ph type="sldNum" sz="quarter" idx="12"/>
          </p:nvPr>
        </p:nvSpPr>
        <p:spPr>
          <a:xfrm>
            <a:off x="8610600" y="6356351"/>
            <a:ext cx="2743200" cy="365125"/>
          </a:xfrm>
          <a:prstGeom prst="rect">
            <a:avLst/>
          </a:prstGeom>
        </p:spPr>
        <p:txBody>
          <a:bodyPr/>
          <a:lstStyle/>
          <a:p>
            <a:fld id="{30C1127F-67E3-6F4A-A155-6FE37FAA4CAE}" type="slidenum">
              <a:rPr lang="en-US" smtClean="0"/>
              <a:t>‹#›</a:t>
            </a:fld>
            <a:endParaRPr lang="en-US"/>
          </a:p>
        </p:txBody>
      </p:sp>
      <p:cxnSp>
        <p:nvCxnSpPr>
          <p:cNvPr id="8" name="Straight Connector 7">
            <a:extLst>
              <a:ext uri="{FF2B5EF4-FFF2-40B4-BE49-F238E27FC236}">
                <a16:creationId xmlns:a16="http://schemas.microsoft.com/office/drawing/2014/main" id="{2C0C8ADE-DDFC-077F-8929-BF0B7CE2689F}"/>
              </a:ext>
            </a:extLst>
          </p:cNvPr>
          <p:cNvCxnSpPr/>
          <p:nvPr userDrawn="1"/>
        </p:nvCxnSpPr>
        <p:spPr>
          <a:xfrm>
            <a:off x="144018" y="1353312"/>
            <a:ext cx="3108960" cy="0"/>
          </a:xfrm>
          <a:prstGeom prst="line">
            <a:avLst/>
          </a:prstGeom>
          <a:ln w="57150" cap="rnd">
            <a:solidFill>
              <a:srgbClr val="F0A31F"/>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38B7FCDA-CEAC-8255-77DA-796FC2155A36}"/>
              </a:ext>
            </a:extLst>
          </p:cNvPr>
          <p:cNvSpPr txBox="1">
            <a:spLocks/>
          </p:cNvSpPr>
          <p:nvPr userDrawn="1"/>
        </p:nvSpPr>
        <p:spPr>
          <a:xfrm>
            <a:off x="6225820" y="9287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rgbClr val="E1EBEC"/>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a:p>
        </p:txBody>
      </p:sp>
    </p:spTree>
    <p:extLst>
      <p:ext uri="{BB962C8B-B14F-4D97-AF65-F5344CB8AC3E}">
        <p14:creationId xmlns:p14="http://schemas.microsoft.com/office/powerpoint/2010/main" val="1722565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7EC07DB2-5E9C-88D8-10E5-0042D7AC3D25}"/>
              </a:ext>
            </a:extLst>
          </p:cNvPr>
          <p:cNvPicPr>
            <a:picLocks noChangeAspect="1"/>
          </p:cNvPicPr>
          <p:nvPr userDrawn="1"/>
        </p:nvPicPr>
        <p:blipFill>
          <a:blip r:embed="rId2"/>
          <a:stretch>
            <a:fillRect/>
          </a:stretch>
        </p:blipFill>
        <p:spPr>
          <a:xfrm>
            <a:off x="-1" y="0"/>
            <a:ext cx="12170027" cy="6845640"/>
          </a:xfrm>
          <a:prstGeom prst="rect">
            <a:avLst/>
          </a:prstGeom>
        </p:spPr>
      </p:pic>
      <p:sp>
        <p:nvSpPr>
          <p:cNvPr id="2" name="Title 1">
            <a:extLst>
              <a:ext uri="{FF2B5EF4-FFF2-40B4-BE49-F238E27FC236}">
                <a16:creationId xmlns:a16="http://schemas.microsoft.com/office/drawing/2014/main" id="{37DA0C41-49F2-17A7-5D26-1745F755AF5C}"/>
              </a:ext>
            </a:extLst>
          </p:cNvPr>
          <p:cNvSpPr>
            <a:spLocks noGrp="1"/>
          </p:cNvSpPr>
          <p:nvPr>
            <p:ph type="title" hasCustomPrompt="1"/>
          </p:nvPr>
        </p:nvSpPr>
        <p:spPr>
          <a:xfrm>
            <a:off x="88392" y="365126"/>
            <a:ext cx="10515600" cy="1325563"/>
          </a:xfrm>
        </p:spPr>
        <p:txBody>
          <a:bodyPr/>
          <a:lstStyle>
            <a:lvl1pPr>
              <a:defRPr b="1">
                <a:solidFill>
                  <a:srgbClr val="36256B"/>
                </a:solidFill>
              </a:defRPr>
            </a:lvl1pPr>
          </a:lstStyle>
          <a:p>
            <a:r>
              <a:rPr lang="en-US"/>
              <a:t>Click to edit </a:t>
            </a:r>
            <a:br>
              <a:rPr lang="en-US"/>
            </a:br>
            <a:r>
              <a:rPr lang="en-US"/>
              <a:t>Master title style</a:t>
            </a:r>
          </a:p>
        </p:txBody>
      </p:sp>
      <p:sp>
        <p:nvSpPr>
          <p:cNvPr id="3" name="Content Placeholder 2">
            <a:extLst>
              <a:ext uri="{FF2B5EF4-FFF2-40B4-BE49-F238E27FC236}">
                <a16:creationId xmlns:a16="http://schemas.microsoft.com/office/drawing/2014/main" id="{47D1F60E-6102-084A-2321-D657C03D15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245B49-46D8-DE0C-209B-BF0E6FAEE328}"/>
              </a:ext>
            </a:extLst>
          </p:cNvPr>
          <p:cNvSpPr>
            <a:spLocks noGrp="1"/>
          </p:cNvSpPr>
          <p:nvPr>
            <p:ph type="dt" sz="half" idx="10"/>
          </p:nvPr>
        </p:nvSpPr>
        <p:spPr/>
        <p:txBody>
          <a:bodyPr/>
          <a:lstStyle/>
          <a:p>
            <a:fld id="{B68E51D0-085D-674D-BC21-05C050A27B23}" type="datetimeFigureOut">
              <a:rPr lang="en-US" smtClean="0"/>
              <a:t>10/24/2024</a:t>
            </a:fld>
            <a:endParaRPr lang="en-US"/>
          </a:p>
        </p:txBody>
      </p:sp>
      <p:sp>
        <p:nvSpPr>
          <p:cNvPr id="6" name="Slide Number Placeholder 5">
            <a:extLst>
              <a:ext uri="{FF2B5EF4-FFF2-40B4-BE49-F238E27FC236}">
                <a16:creationId xmlns:a16="http://schemas.microsoft.com/office/drawing/2014/main" id="{8AF2D353-5617-F883-6BB8-2739B9DF1791}"/>
              </a:ext>
            </a:extLst>
          </p:cNvPr>
          <p:cNvSpPr>
            <a:spLocks noGrp="1"/>
          </p:cNvSpPr>
          <p:nvPr>
            <p:ph type="sldNum" sz="quarter" idx="12"/>
          </p:nvPr>
        </p:nvSpPr>
        <p:spPr>
          <a:xfrm>
            <a:off x="8610600" y="6356351"/>
            <a:ext cx="2743200" cy="365125"/>
          </a:xfrm>
          <a:prstGeom prst="rect">
            <a:avLst/>
          </a:prstGeom>
        </p:spPr>
        <p:txBody>
          <a:bodyPr/>
          <a:lstStyle/>
          <a:p>
            <a:fld id="{30C1127F-67E3-6F4A-A155-6FE37FAA4CAE}" type="slidenum">
              <a:rPr lang="en-US" smtClean="0"/>
              <a:t>‹#›</a:t>
            </a:fld>
            <a:endParaRPr lang="en-US"/>
          </a:p>
        </p:txBody>
      </p:sp>
      <p:sp>
        <p:nvSpPr>
          <p:cNvPr id="9" name="Footer Placeholder 4">
            <a:extLst>
              <a:ext uri="{FF2B5EF4-FFF2-40B4-BE49-F238E27FC236}">
                <a16:creationId xmlns:a16="http://schemas.microsoft.com/office/drawing/2014/main" id="{38B7FCDA-CEAC-8255-77DA-796FC2155A36}"/>
              </a:ext>
            </a:extLst>
          </p:cNvPr>
          <p:cNvSpPr txBox="1">
            <a:spLocks/>
          </p:cNvSpPr>
          <p:nvPr userDrawn="1"/>
        </p:nvSpPr>
        <p:spPr>
          <a:xfrm>
            <a:off x="6225820" y="9287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rgbClr val="E1EBEC"/>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a:p>
        </p:txBody>
      </p:sp>
    </p:spTree>
    <p:extLst>
      <p:ext uri="{BB962C8B-B14F-4D97-AF65-F5344CB8AC3E}">
        <p14:creationId xmlns:p14="http://schemas.microsoft.com/office/powerpoint/2010/main" val="30484566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DEDE7-5B4B-BF32-A466-9920B14A3A87}"/>
              </a:ext>
            </a:extLst>
          </p:cNvPr>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1A09A2-C499-6FDC-84D9-553C6A126423}"/>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D2B784-3FE1-EB05-9F4E-36E51198267F}"/>
              </a:ext>
            </a:extLst>
          </p:cNvPr>
          <p:cNvSpPr>
            <a:spLocks noGrp="1"/>
          </p:cNvSpPr>
          <p:nvPr>
            <p:ph type="dt" sz="half" idx="10"/>
          </p:nvPr>
        </p:nvSpPr>
        <p:spPr/>
        <p:txBody>
          <a:bodyPr/>
          <a:lstStyle/>
          <a:p>
            <a:fld id="{B68E51D0-085D-674D-BC21-05C050A27B23}" type="datetimeFigureOut">
              <a:rPr lang="en-US" smtClean="0"/>
              <a:t>10/24/2024</a:t>
            </a:fld>
            <a:endParaRPr lang="en-US"/>
          </a:p>
        </p:txBody>
      </p:sp>
      <p:sp>
        <p:nvSpPr>
          <p:cNvPr id="5" name="Footer Placeholder 4">
            <a:extLst>
              <a:ext uri="{FF2B5EF4-FFF2-40B4-BE49-F238E27FC236}">
                <a16:creationId xmlns:a16="http://schemas.microsoft.com/office/drawing/2014/main" id="{D43CD0F5-DD55-64F2-9170-CD1DA5DFCA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CB9764-38BF-F3A0-2A94-AA77BBADA5FA}"/>
              </a:ext>
            </a:extLst>
          </p:cNvPr>
          <p:cNvSpPr>
            <a:spLocks noGrp="1"/>
          </p:cNvSpPr>
          <p:nvPr>
            <p:ph type="sldNum" sz="quarter" idx="12"/>
          </p:nvPr>
        </p:nvSpPr>
        <p:spPr>
          <a:xfrm>
            <a:off x="8610600" y="6356351"/>
            <a:ext cx="2743200" cy="365125"/>
          </a:xfrm>
          <a:prstGeom prst="rect">
            <a:avLst/>
          </a:prstGeom>
        </p:spPr>
        <p:txBody>
          <a:bodyPr/>
          <a:lstStyle/>
          <a:p>
            <a:fld id="{30C1127F-67E3-6F4A-A155-6FE37FAA4CAE}" type="slidenum">
              <a:rPr lang="en-US" smtClean="0"/>
              <a:t>‹#›</a:t>
            </a:fld>
            <a:endParaRPr lang="en-US"/>
          </a:p>
        </p:txBody>
      </p:sp>
    </p:spTree>
    <p:extLst>
      <p:ext uri="{BB962C8B-B14F-4D97-AF65-F5344CB8AC3E}">
        <p14:creationId xmlns:p14="http://schemas.microsoft.com/office/powerpoint/2010/main" val="39498725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0D14A-FDF8-DDD5-40C2-D7E21381E1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DCDA0A-4E67-0C7A-60DE-8F31F0F53E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A471D6-924D-C12C-7754-92839A3280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3406D6-AB77-DFAB-878C-CD6954A9472C}"/>
              </a:ext>
            </a:extLst>
          </p:cNvPr>
          <p:cNvSpPr>
            <a:spLocks noGrp="1"/>
          </p:cNvSpPr>
          <p:nvPr>
            <p:ph type="dt" sz="half" idx="10"/>
          </p:nvPr>
        </p:nvSpPr>
        <p:spPr/>
        <p:txBody>
          <a:bodyPr/>
          <a:lstStyle/>
          <a:p>
            <a:fld id="{B68E51D0-085D-674D-BC21-05C050A27B23}" type="datetimeFigureOut">
              <a:rPr lang="en-US" smtClean="0"/>
              <a:t>10/24/2024</a:t>
            </a:fld>
            <a:endParaRPr lang="en-US"/>
          </a:p>
        </p:txBody>
      </p:sp>
      <p:sp>
        <p:nvSpPr>
          <p:cNvPr id="6" name="Footer Placeholder 5">
            <a:extLst>
              <a:ext uri="{FF2B5EF4-FFF2-40B4-BE49-F238E27FC236}">
                <a16:creationId xmlns:a16="http://schemas.microsoft.com/office/drawing/2014/main" id="{31ABD695-0EFB-78F1-2B96-4F9E542BF1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E1A0CF-5AE0-FA03-A183-D37D80D07C57}"/>
              </a:ext>
            </a:extLst>
          </p:cNvPr>
          <p:cNvSpPr>
            <a:spLocks noGrp="1"/>
          </p:cNvSpPr>
          <p:nvPr>
            <p:ph type="sldNum" sz="quarter" idx="12"/>
          </p:nvPr>
        </p:nvSpPr>
        <p:spPr>
          <a:xfrm>
            <a:off x="8610600" y="6356351"/>
            <a:ext cx="2743200" cy="365125"/>
          </a:xfrm>
          <a:prstGeom prst="rect">
            <a:avLst/>
          </a:prstGeom>
        </p:spPr>
        <p:txBody>
          <a:bodyPr/>
          <a:lstStyle/>
          <a:p>
            <a:fld id="{30C1127F-67E3-6F4A-A155-6FE37FAA4CAE}" type="slidenum">
              <a:rPr lang="en-US" smtClean="0"/>
              <a:t>‹#›</a:t>
            </a:fld>
            <a:endParaRPr lang="en-US"/>
          </a:p>
        </p:txBody>
      </p:sp>
    </p:spTree>
    <p:extLst>
      <p:ext uri="{BB962C8B-B14F-4D97-AF65-F5344CB8AC3E}">
        <p14:creationId xmlns:p14="http://schemas.microsoft.com/office/powerpoint/2010/main" val="8744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7EC07DB2-5E9C-88D8-10E5-0042D7AC3D25}"/>
              </a:ext>
            </a:extLst>
          </p:cNvPr>
          <p:cNvPicPr>
            <a:picLocks noChangeAspect="1"/>
          </p:cNvPicPr>
          <p:nvPr userDrawn="1"/>
        </p:nvPicPr>
        <p:blipFill>
          <a:blip r:embed="rId2"/>
          <a:stretch>
            <a:fillRect/>
          </a:stretch>
        </p:blipFill>
        <p:spPr>
          <a:xfrm>
            <a:off x="-1" y="0"/>
            <a:ext cx="12170027" cy="6845640"/>
          </a:xfrm>
          <a:prstGeom prst="rect">
            <a:avLst/>
          </a:prstGeom>
        </p:spPr>
      </p:pic>
      <p:sp>
        <p:nvSpPr>
          <p:cNvPr id="2" name="Title 1">
            <a:extLst>
              <a:ext uri="{FF2B5EF4-FFF2-40B4-BE49-F238E27FC236}">
                <a16:creationId xmlns:a16="http://schemas.microsoft.com/office/drawing/2014/main" id="{37DA0C41-49F2-17A7-5D26-1745F755AF5C}"/>
              </a:ext>
            </a:extLst>
          </p:cNvPr>
          <p:cNvSpPr>
            <a:spLocks noGrp="1"/>
          </p:cNvSpPr>
          <p:nvPr>
            <p:ph type="title" hasCustomPrompt="1"/>
          </p:nvPr>
        </p:nvSpPr>
        <p:spPr>
          <a:xfrm>
            <a:off x="88392" y="365125"/>
            <a:ext cx="10515600" cy="1325563"/>
          </a:xfrm>
        </p:spPr>
        <p:txBody>
          <a:bodyPr/>
          <a:lstStyle>
            <a:lvl1pPr>
              <a:defRPr b="1">
                <a:solidFill>
                  <a:srgbClr val="36256B"/>
                </a:solidFill>
              </a:defRPr>
            </a:lvl1pPr>
          </a:lstStyle>
          <a:p>
            <a:r>
              <a:rPr lang="en-US"/>
              <a:t>Click to edit </a:t>
            </a:r>
            <a:br>
              <a:rPr lang="en-US"/>
            </a:br>
            <a:r>
              <a:rPr lang="en-US"/>
              <a:t>Master title style</a:t>
            </a:r>
          </a:p>
        </p:txBody>
      </p:sp>
      <p:sp>
        <p:nvSpPr>
          <p:cNvPr id="3" name="Content Placeholder 2">
            <a:extLst>
              <a:ext uri="{FF2B5EF4-FFF2-40B4-BE49-F238E27FC236}">
                <a16:creationId xmlns:a16="http://schemas.microsoft.com/office/drawing/2014/main" id="{47D1F60E-6102-084A-2321-D657C03D15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245B49-46D8-DE0C-209B-BF0E6FAEE328}"/>
              </a:ext>
            </a:extLst>
          </p:cNvPr>
          <p:cNvSpPr>
            <a:spLocks noGrp="1"/>
          </p:cNvSpPr>
          <p:nvPr>
            <p:ph type="dt" sz="half" idx="10"/>
          </p:nvPr>
        </p:nvSpPr>
        <p:spPr/>
        <p:txBody>
          <a:bodyPr/>
          <a:lstStyle/>
          <a:p>
            <a:fld id="{B68E51D0-085D-674D-BC21-05C050A27B23}" type="datetimeFigureOut">
              <a:rPr lang="en-US" smtClean="0"/>
              <a:t>10/24/2024</a:t>
            </a:fld>
            <a:endParaRPr lang="en-US"/>
          </a:p>
        </p:txBody>
      </p:sp>
      <p:sp>
        <p:nvSpPr>
          <p:cNvPr id="6" name="Slide Number Placeholder 5">
            <a:extLst>
              <a:ext uri="{FF2B5EF4-FFF2-40B4-BE49-F238E27FC236}">
                <a16:creationId xmlns:a16="http://schemas.microsoft.com/office/drawing/2014/main" id="{8AF2D353-5617-F883-6BB8-2739B9DF1791}"/>
              </a:ext>
            </a:extLst>
          </p:cNvPr>
          <p:cNvSpPr>
            <a:spLocks noGrp="1"/>
          </p:cNvSpPr>
          <p:nvPr>
            <p:ph type="sldNum" sz="quarter" idx="12"/>
          </p:nvPr>
        </p:nvSpPr>
        <p:spPr>
          <a:xfrm>
            <a:off x="8610600" y="6356350"/>
            <a:ext cx="2743200" cy="365125"/>
          </a:xfrm>
          <a:prstGeom prst="rect">
            <a:avLst/>
          </a:prstGeom>
        </p:spPr>
        <p:txBody>
          <a:bodyPr/>
          <a:lstStyle/>
          <a:p>
            <a:fld id="{30C1127F-67E3-6F4A-A155-6FE37FAA4CAE}" type="slidenum">
              <a:rPr lang="en-US" smtClean="0"/>
              <a:t>‹#›</a:t>
            </a:fld>
            <a:endParaRPr lang="en-US"/>
          </a:p>
        </p:txBody>
      </p:sp>
      <p:cxnSp>
        <p:nvCxnSpPr>
          <p:cNvPr id="8" name="Straight Connector 7">
            <a:extLst>
              <a:ext uri="{FF2B5EF4-FFF2-40B4-BE49-F238E27FC236}">
                <a16:creationId xmlns:a16="http://schemas.microsoft.com/office/drawing/2014/main" id="{2C0C8ADE-DDFC-077F-8929-BF0B7CE2689F}"/>
              </a:ext>
            </a:extLst>
          </p:cNvPr>
          <p:cNvCxnSpPr/>
          <p:nvPr userDrawn="1"/>
        </p:nvCxnSpPr>
        <p:spPr>
          <a:xfrm>
            <a:off x="144018" y="1682935"/>
            <a:ext cx="3108960" cy="0"/>
          </a:xfrm>
          <a:prstGeom prst="line">
            <a:avLst/>
          </a:prstGeom>
          <a:ln w="57150" cap="rnd">
            <a:solidFill>
              <a:srgbClr val="F0A3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409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74682-DEDB-C6C0-8082-B70C111EE9C6}"/>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623326-53EB-72FA-9981-CD0369F3295F}"/>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3F5E74-5853-7B9E-7738-8C43B39F1C4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76939C-090A-2FD5-57E4-38E3701F3B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819F1E-76DC-42B2-1236-CCFE7C3563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069709-C2B9-8B84-53BF-D8D38E17DBB6}"/>
              </a:ext>
            </a:extLst>
          </p:cNvPr>
          <p:cNvSpPr>
            <a:spLocks noGrp="1"/>
          </p:cNvSpPr>
          <p:nvPr>
            <p:ph type="dt" sz="half" idx="10"/>
          </p:nvPr>
        </p:nvSpPr>
        <p:spPr/>
        <p:txBody>
          <a:bodyPr/>
          <a:lstStyle/>
          <a:p>
            <a:fld id="{B68E51D0-085D-674D-BC21-05C050A27B23}" type="datetimeFigureOut">
              <a:rPr lang="en-US" smtClean="0"/>
              <a:t>10/24/2024</a:t>
            </a:fld>
            <a:endParaRPr lang="en-US"/>
          </a:p>
        </p:txBody>
      </p:sp>
      <p:sp>
        <p:nvSpPr>
          <p:cNvPr id="8" name="Footer Placeholder 7">
            <a:extLst>
              <a:ext uri="{FF2B5EF4-FFF2-40B4-BE49-F238E27FC236}">
                <a16:creationId xmlns:a16="http://schemas.microsoft.com/office/drawing/2014/main" id="{0EF16664-DAA8-6C5E-8D46-BAF2E0463F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D62089-DD29-1C1E-9363-C7E3BF9E8201}"/>
              </a:ext>
            </a:extLst>
          </p:cNvPr>
          <p:cNvSpPr>
            <a:spLocks noGrp="1"/>
          </p:cNvSpPr>
          <p:nvPr>
            <p:ph type="sldNum" sz="quarter" idx="12"/>
          </p:nvPr>
        </p:nvSpPr>
        <p:spPr>
          <a:xfrm>
            <a:off x="8610600" y="6356351"/>
            <a:ext cx="2743200" cy="365125"/>
          </a:xfrm>
          <a:prstGeom prst="rect">
            <a:avLst/>
          </a:prstGeom>
        </p:spPr>
        <p:txBody>
          <a:bodyPr/>
          <a:lstStyle/>
          <a:p>
            <a:fld id="{30C1127F-67E3-6F4A-A155-6FE37FAA4CAE}" type="slidenum">
              <a:rPr lang="en-US" smtClean="0"/>
              <a:t>‹#›</a:t>
            </a:fld>
            <a:endParaRPr lang="en-US"/>
          </a:p>
        </p:txBody>
      </p:sp>
    </p:spTree>
    <p:extLst>
      <p:ext uri="{BB962C8B-B14F-4D97-AF65-F5344CB8AC3E}">
        <p14:creationId xmlns:p14="http://schemas.microsoft.com/office/powerpoint/2010/main" val="21220134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CBE99-206A-D553-267B-503F686FBD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589A91-3459-494C-CD32-119E2EC1983A}"/>
              </a:ext>
            </a:extLst>
          </p:cNvPr>
          <p:cNvSpPr>
            <a:spLocks noGrp="1"/>
          </p:cNvSpPr>
          <p:nvPr>
            <p:ph type="dt" sz="half" idx="10"/>
          </p:nvPr>
        </p:nvSpPr>
        <p:spPr/>
        <p:txBody>
          <a:bodyPr/>
          <a:lstStyle/>
          <a:p>
            <a:fld id="{B68E51D0-085D-674D-BC21-05C050A27B23}" type="datetimeFigureOut">
              <a:rPr lang="en-US" smtClean="0"/>
              <a:t>10/24/2024</a:t>
            </a:fld>
            <a:endParaRPr lang="en-US"/>
          </a:p>
        </p:txBody>
      </p:sp>
      <p:sp>
        <p:nvSpPr>
          <p:cNvPr id="4" name="Footer Placeholder 3">
            <a:extLst>
              <a:ext uri="{FF2B5EF4-FFF2-40B4-BE49-F238E27FC236}">
                <a16:creationId xmlns:a16="http://schemas.microsoft.com/office/drawing/2014/main" id="{92C8EEC7-C229-8D95-CE6B-1B791E944E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369B2B-99C5-8B56-A6D0-05E800EF6DDF}"/>
              </a:ext>
            </a:extLst>
          </p:cNvPr>
          <p:cNvSpPr>
            <a:spLocks noGrp="1"/>
          </p:cNvSpPr>
          <p:nvPr>
            <p:ph type="sldNum" sz="quarter" idx="12"/>
          </p:nvPr>
        </p:nvSpPr>
        <p:spPr>
          <a:xfrm>
            <a:off x="8610600" y="6356351"/>
            <a:ext cx="2743200" cy="365125"/>
          </a:xfrm>
          <a:prstGeom prst="rect">
            <a:avLst/>
          </a:prstGeom>
        </p:spPr>
        <p:txBody>
          <a:bodyPr/>
          <a:lstStyle/>
          <a:p>
            <a:fld id="{30C1127F-67E3-6F4A-A155-6FE37FAA4CAE}" type="slidenum">
              <a:rPr lang="en-US" smtClean="0"/>
              <a:t>‹#›</a:t>
            </a:fld>
            <a:endParaRPr lang="en-US"/>
          </a:p>
        </p:txBody>
      </p:sp>
    </p:spTree>
    <p:extLst>
      <p:ext uri="{BB962C8B-B14F-4D97-AF65-F5344CB8AC3E}">
        <p14:creationId xmlns:p14="http://schemas.microsoft.com/office/powerpoint/2010/main" val="7830135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6A387E-E8C1-3B4F-BDCF-12D1719FCDE2}"/>
              </a:ext>
            </a:extLst>
          </p:cNvPr>
          <p:cNvSpPr>
            <a:spLocks noGrp="1"/>
          </p:cNvSpPr>
          <p:nvPr>
            <p:ph type="dt" sz="half" idx="10"/>
          </p:nvPr>
        </p:nvSpPr>
        <p:spPr/>
        <p:txBody>
          <a:bodyPr/>
          <a:lstStyle/>
          <a:p>
            <a:fld id="{B68E51D0-085D-674D-BC21-05C050A27B23}" type="datetimeFigureOut">
              <a:rPr lang="en-US" smtClean="0"/>
              <a:t>10/24/2024</a:t>
            </a:fld>
            <a:endParaRPr lang="en-US"/>
          </a:p>
        </p:txBody>
      </p:sp>
      <p:sp>
        <p:nvSpPr>
          <p:cNvPr id="3" name="Footer Placeholder 2">
            <a:extLst>
              <a:ext uri="{FF2B5EF4-FFF2-40B4-BE49-F238E27FC236}">
                <a16:creationId xmlns:a16="http://schemas.microsoft.com/office/drawing/2014/main" id="{96CDEA87-EA88-007F-64D9-69363A064D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54AE98-CEB9-C47F-7447-ED5B39190C21}"/>
              </a:ext>
            </a:extLst>
          </p:cNvPr>
          <p:cNvSpPr>
            <a:spLocks noGrp="1"/>
          </p:cNvSpPr>
          <p:nvPr>
            <p:ph type="sldNum" sz="quarter" idx="12"/>
          </p:nvPr>
        </p:nvSpPr>
        <p:spPr>
          <a:xfrm>
            <a:off x="8610600" y="6356351"/>
            <a:ext cx="2743200" cy="365125"/>
          </a:xfrm>
          <a:prstGeom prst="rect">
            <a:avLst/>
          </a:prstGeom>
        </p:spPr>
        <p:txBody>
          <a:bodyPr/>
          <a:lstStyle/>
          <a:p>
            <a:fld id="{30C1127F-67E3-6F4A-A155-6FE37FAA4CAE}" type="slidenum">
              <a:rPr lang="en-US" smtClean="0"/>
              <a:t>‹#›</a:t>
            </a:fld>
            <a:endParaRPr lang="en-US"/>
          </a:p>
        </p:txBody>
      </p:sp>
    </p:spTree>
    <p:extLst>
      <p:ext uri="{BB962C8B-B14F-4D97-AF65-F5344CB8AC3E}">
        <p14:creationId xmlns:p14="http://schemas.microsoft.com/office/powerpoint/2010/main" val="15096440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D0F67-C124-C491-31F6-A054A1648BA5}"/>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E07FFC-FFD2-9383-FE50-3ADFEB1CA96E}"/>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7C5E75-0EC9-906C-5D71-5E4B2C2A61A0}"/>
              </a:ext>
            </a:extLst>
          </p:cNvPr>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90D6E4-E49E-5D7C-B505-0EEC44580366}"/>
              </a:ext>
            </a:extLst>
          </p:cNvPr>
          <p:cNvSpPr>
            <a:spLocks noGrp="1"/>
          </p:cNvSpPr>
          <p:nvPr>
            <p:ph type="dt" sz="half" idx="10"/>
          </p:nvPr>
        </p:nvSpPr>
        <p:spPr/>
        <p:txBody>
          <a:bodyPr/>
          <a:lstStyle/>
          <a:p>
            <a:fld id="{B68E51D0-085D-674D-BC21-05C050A27B23}" type="datetimeFigureOut">
              <a:rPr lang="en-US" smtClean="0"/>
              <a:t>10/24/2024</a:t>
            </a:fld>
            <a:endParaRPr lang="en-US"/>
          </a:p>
        </p:txBody>
      </p:sp>
      <p:sp>
        <p:nvSpPr>
          <p:cNvPr id="6" name="Footer Placeholder 5">
            <a:extLst>
              <a:ext uri="{FF2B5EF4-FFF2-40B4-BE49-F238E27FC236}">
                <a16:creationId xmlns:a16="http://schemas.microsoft.com/office/drawing/2014/main" id="{AE1F44F2-1346-5493-0D94-633865C6A8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BE0E27-78DD-2C0A-D921-7922F1F6E9F4}"/>
              </a:ext>
            </a:extLst>
          </p:cNvPr>
          <p:cNvSpPr>
            <a:spLocks noGrp="1"/>
          </p:cNvSpPr>
          <p:nvPr>
            <p:ph type="sldNum" sz="quarter" idx="12"/>
          </p:nvPr>
        </p:nvSpPr>
        <p:spPr>
          <a:xfrm>
            <a:off x="8610600" y="6356351"/>
            <a:ext cx="2743200" cy="365125"/>
          </a:xfrm>
          <a:prstGeom prst="rect">
            <a:avLst/>
          </a:prstGeom>
        </p:spPr>
        <p:txBody>
          <a:bodyPr/>
          <a:lstStyle/>
          <a:p>
            <a:fld id="{30C1127F-67E3-6F4A-A155-6FE37FAA4CAE}" type="slidenum">
              <a:rPr lang="en-US" smtClean="0"/>
              <a:t>‹#›</a:t>
            </a:fld>
            <a:endParaRPr lang="en-US"/>
          </a:p>
        </p:txBody>
      </p:sp>
    </p:spTree>
    <p:extLst>
      <p:ext uri="{BB962C8B-B14F-4D97-AF65-F5344CB8AC3E}">
        <p14:creationId xmlns:p14="http://schemas.microsoft.com/office/powerpoint/2010/main" val="9839387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EEEDD-1444-DDA2-1222-DBABC4FC11D4}"/>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B3E3D0-FBD9-BC87-67B9-5173288F49F1}"/>
              </a:ext>
            </a:extLst>
          </p:cNvPr>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B17ED8-543B-4C40-8DC6-CD08015D3483}"/>
              </a:ext>
            </a:extLst>
          </p:cNvPr>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BFCFEA-F405-D18D-A698-8711C2795590}"/>
              </a:ext>
            </a:extLst>
          </p:cNvPr>
          <p:cNvSpPr>
            <a:spLocks noGrp="1"/>
          </p:cNvSpPr>
          <p:nvPr>
            <p:ph type="dt" sz="half" idx="10"/>
          </p:nvPr>
        </p:nvSpPr>
        <p:spPr/>
        <p:txBody>
          <a:bodyPr/>
          <a:lstStyle/>
          <a:p>
            <a:fld id="{B68E51D0-085D-674D-BC21-05C050A27B23}" type="datetimeFigureOut">
              <a:rPr lang="en-US" smtClean="0"/>
              <a:t>10/24/2024</a:t>
            </a:fld>
            <a:endParaRPr lang="en-US"/>
          </a:p>
        </p:txBody>
      </p:sp>
      <p:sp>
        <p:nvSpPr>
          <p:cNvPr id="6" name="Footer Placeholder 5">
            <a:extLst>
              <a:ext uri="{FF2B5EF4-FFF2-40B4-BE49-F238E27FC236}">
                <a16:creationId xmlns:a16="http://schemas.microsoft.com/office/drawing/2014/main" id="{4DA6B96B-8DAE-3909-560C-B6D1EFBA64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3413FE-7DCB-CAA9-0794-7D75694FBCE4}"/>
              </a:ext>
            </a:extLst>
          </p:cNvPr>
          <p:cNvSpPr>
            <a:spLocks noGrp="1"/>
          </p:cNvSpPr>
          <p:nvPr>
            <p:ph type="sldNum" sz="quarter" idx="12"/>
          </p:nvPr>
        </p:nvSpPr>
        <p:spPr>
          <a:xfrm>
            <a:off x="8610600" y="6356351"/>
            <a:ext cx="2743200" cy="365125"/>
          </a:xfrm>
          <a:prstGeom prst="rect">
            <a:avLst/>
          </a:prstGeom>
        </p:spPr>
        <p:txBody>
          <a:bodyPr/>
          <a:lstStyle/>
          <a:p>
            <a:fld id="{30C1127F-67E3-6F4A-A155-6FE37FAA4CAE}" type="slidenum">
              <a:rPr lang="en-US" smtClean="0"/>
              <a:t>‹#›</a:t>
            </a:fld>
            <a:endParaRPr lang="en-US"/>
          </a:p>
        </p:txBody>
      </p:sp>
    </p:spTree>
    <p:extLst>
      <p:ext uri="{BB962C8B-B14F-4D97-AF65-F5344CB8AC3E}">
        <p14:creationId xmlns:p14="http://schemas.microsoft.com/office/powerpoint/2010/main" val="18419921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27A59-DB67-797F-2D0C-A32B62A2CC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D0FDC6-630E-FF5C-C55D-40CA97231A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7F4F85-5058-2381-E1FF-0B78C50F3E0F}"/>
              </a:ext>
            </a:extLst>
          </p:cNvPr>
          <p:cNvSpPr>
            <a:spLocks noGrp="1"/>
          </p:cNvSpPr>
          <p:nvPr>
            <p:ph type="dt" sz="half" idx="10"/>
          </p:nvPr>
        </p:nvSpPr>
        <p:spPr/>
        <p:txBody>
          <a:bodyPr/>
          <a:lstStyle/>
          <a:p>
            <a:fld id="{B68E51D0-085D-674D-BC21-05C050A27B23}" type="datetimeFigureOut">
              <a:rPr lang="en-US" smtClean="0"/>
              <a:t>10/24/2024</a:t>
            </a:fld>
            <a:endParaRPr lang="en-US"/>
          </a:p>
        </p:txBody>
      </p:sp>
      <p:sp>
        <p:nvSpPr>
          <p:cNvPr id="5" name="Footer Placeholder 4">
            <a:extLst>
              <a:ext uri="{FF2B5EF4-FFF2-40B4-BE49-F238E27FC236}">
                <a16:creationId xmlns:a16="http://schemas.microsoft.com/office/drawing/2014/main" id="{3D733C2D-5948-DB36-B1EF-A0E45288AE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5F85D3-B1EC-5C44-87F6-CEE98D0469DD}"/>
              </a:ext>
            </a:extLst>
          </p:cNvPr>
          <p:cNvSpPr>
            <a:spLocks noGrp="1"/>
          </p:cNvSpPr>
          <p:nvPr>
            <p:ph type="sldNum" sz="quarter" idx="12"/>
          </p:nvPr>
        </p:nvSpPr>
        <p:spPr>
          <a:xfrm>
            <a:off x="8610600" y="6356351"/>
            <a:ext cx="2743200" cy="365125"/>
          </a:xfrm>
          <a:prstGeom prst="rect">
            <a:avLst/>
          </a:prstGeom>
        </p:spPr>
        <p:txBody>
          <a:bodyPr/>
          <a:lstStyle/>
          <a:p>
            <a:fld id="{30C1127F-67E3-6F4A-A155-6FE37FAA4CAE}" type="slidenum">
              <a:rPr lang="en-US" smtClean="0"/>
              <a:t>‹#›</a:t>
            </a:fld>
            <a:endParaRPr lang="en-US"/>
          </a:p>
        </p:txBody>
      </p:sp>
    </p:spTree>
    <p:extLst>
      <p:ext uri="{BB962C8B-B14F-4D97-AF65-F5344CB8AC3E}">
        <p14:creationId xmlns:p14="http://schemas.microsoft.com/office/powerpoint/2010/main" val="17158200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4AF390-209E-18AD-D07D-0AB996D3A4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2F15C1-66FD-0C10-70D3-3F45FDD533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E5EEA0-1AC9-40A5-4CC9-672A4AEA6201}"/>
              </a:ext>
            </a:extLst>
          </p:cNvPr>
          <p:cNvSpPr>
            <a:spLocks noGrp="1"/>
          </p:cNvSpPr>
          <p:nvPr>
            <p:ph type="dt" sz="half" idx="10"/>
          </p:nvPr>
        </p:nvSpPr>
        <p:spPr/>
        <p:txBody>
          <a:bodyPr/>
          <a:lstStyle/>
          <a:p>
            <a:fld id="{B68E51D0-085D-674D-BC21-05C050A27B23}" type="datetimeFigureOut">
              <a:rPr lang="en-US" smtClean="0"/>
              <a:t>10/24/2024</a:t>
            </a:fld>
            <a:endParaRPr lang="en-US"/>
          </a:p>
        </p:txBody>
      </p:sp>
      <p:sp>
        <p:nvSpPr>
          <p:cNvPr id="5" name="Footer Placeholder 4">
            <a:extLst>
              <a:ext uri="{FF2B5EF4-FFF2-40B4-BE49-F238E27FC236}">
                <a16:creationId xmlns:a16="http://schemas.microsoft.com/office/drawing/2014/main" id="{6E6E8F08-3773-3A7B-8E29-192599400D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14F1A4-00CB-470D-DFBA-CCD90006456A}"/>
              </a:ext>
            </a:extLst>
          </p:cNvPr>
          <p:cNvSpPr>
            <a:spLocks noGrp="1"/>
          </p:cNvSpPr>
          <p:nvPr>
            <p:ph type="sldNum" sz="quarter" idx="12"/>
          </p:nvPr>
        </p:nvSpPr>
        <p:spPr>
          <a:xfrm>
            <a:off x="8610600" y="6356351"/>
            <a:ext cx="2743200" cy="365125"/>
          </a:xfrm>
          <a:prstGeom prst="rect">
            <a:avLst/>
          </a:prstGeom>
        </p:spPr>
        <p:txBody>
          <a:bodyPr/>
          <a:lstStyle/>
          <a:p>
            <a:fld id="{30C1127F-67E3-6F4A-A155-6FE37FAA4CAE}" type="slidenum">
              <a:rPr lang="en-US" smtClean="0"/>
              <a:t>‹#›</a:t>
            </a:fld>
            <a:endParaRPr lang="en-US"/>
          </a:p>
        </p:txBody>
      </p:sp>
    </p:spTree>
    <p:extLst>
      <p:ext uri="{BB962C8B-B14F-4D97-AF65-F5344CB8AC3E}">
        <p14:creationId xmlns:p14="http://schemas.microsoft.com/office/powerpoint/2010/main" val="35272211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What We Do">
    <p:spTree>
      <p:nvGrpSpPr>
        <p:cNvPr id="1" name=""/>
        <p:cNvGrpSpPr/>
        <p:nvPr/>
      </p:nvGrpSpPr>
      <p:grpSpPr>
        <a:xfrm>
          <a:off x="0" y="0"/>
          <a:ext cx="0" cy="0"/>
          <a:chOff x="0" y="0"/>
          <a:chExt cx="0" cy="0"/>
        </a:xfrm>
      </p:grpSpPr>
      <p:sp>
        <p:nvSpPr>
          <p:cNvPr id="22" name="Text Placeholder 16">
            <a:extLst>
              <a:ext uri="{FF2B5EF4-FFF2-40B4-BE49-F238E27FC236}">
                <a16:creationId xmlns:a16="http://schemas.microsoft.com/office/drawing/2014/main" id="{26C3094A-982B-024A-97F9-717E25BE0B6F}"/>
              </a:ext>
            </a:extLst>
          </p:cNvPr>
          <p:cNvSpPr>
            <a:spLocks noGrp="1"/>
          </p:cNvSpPr>
          <p:nvPr>
            <p:ph type="body" sz="quarter" idx="15" hasCustomPrompt="1"/>
          </p:nvPr>
        </p:nvSpPr>
        <p:spPr>
          <a:xfrm>
            <a:off x="8747919" y="4871879"/>
            <a:ext cx="3061494" cy="334963"/>
          </a:xfrm>
        </p:spPr>
        <p:txBody>
          <a:bodyPr>
            <a:noAutofit/>
          </a:bodyPr>
          <a:lstStyle>
            <a:lvl1pPr marL="0" indent="0">
              <a:buFontTx/>
              <a:buNone/>
              <a:defRPr sz="1400">
                <a:solidFill>
                  <a:schemeClr val="accent2"/>
                </a:solidFill>
                <a:latin typeface="+mj-lt"/>
              </a:defRPr>
            </a:lvl1pPr>
            <a:lvl2pPr marL="317500" indent="0">
              <a:buFontTx/>
              <a:buNone/>
              <a:defRPr sz="1400">
                <a:solidFill>
                  <a:schemeClr val="accent2"/>
                </a:solidFill>
                <a:latin typeface="+mj-lt"/>
              </a:defRPr>
            </a:lvl2pPr>
            <a:lvl3pPr marL="635000" indent="0">
              <a:buFontTx/>
              <a:buNone/>
              <a:defRPr sz="1400">
                <a:solidFill>
                  <a:schemeClr val="accent2"/>
                </a:solidFill>
                <a:latin typeface="+mj-lt"/>
              </a:defRPr>
            </a:lvl3pPr>
            <a:lvl4pPr marL="952500" indent="0">
              <a:buFontTx/>
              <a:buNone/>
              <a:defRPr sz="1400">
                <a:solidFill>
                  <a:schemeClr val="accent2"/>
                </a:solidFill>
                <a:latin typeface="+mj-lt"/>
              </a:defRPr>
            </a:lvl4pPr>
            <a:lvl5pPr marL="1270000" indent="0">
              <a:buFontTx/>
              <a:buNone/>
              <a:defRPr sz="1400">
                <a:solidFill>
                  <a:schemeClr val="accent2"/>
                </a:solidFill>
                <a:latin typeface="+mj-lt"/>
              </a:defRPr>
            </a:lvl5pPr>
          </a:lstStyle>
          <a:p>
            <a:pPr lvl="0"/>
            <a:r>
              <a:rPr lang="en-US"/>
              <a:t>Topic Three</a:t>
            </a:r>
          </a:p>
        </p:txBody>
      </p:sp>
      <p:sp>
        <p:nvSpPr>
          <p:cNvPr id="23" name="Text Placeholder 18">
            <a:extLst>
              <a:ext uri="{FF2B5EF4-FFF2-40B4-BE49-F238E27FC236}">
                <a16:creationId xmlns:a16="http://schemas.microsoft.com/office/drawing/2014/main" id="{66092593-450D-EC47-86BB-5914FDE159B1}"/>
              </a:ext>
            </a:extLst>
          </p:cNvPr>
          <p:cNvSpPr>
            <a:spLocks noGrp="1"/>
          </p:cNvSpPr>
          <p:nvPr>
            <p:ph type="body" sz="quarter" idx="16" hasCustomPrompt="1"/>
          </p:nvPr>
        </p:nvSpPr>
        <p:spPr>
          <a:xfrm>
            <a:off x="8755566" y="5268796"/>
            <a:ext cx="3061494" cy="634207"/>
          </a:xfrm>
        </p:spPr>
        <p:txBody>
          <a:bodyPr wrap="none" anchor="t" anchorCtr="0">
            <a:noAutofit/>
          </a:bodyPr>
          <a:lstStyle>
            <a:lvl1pPr marL="0" indent="0">
              <a:lnSpc>
                <a:spcPct val="100000"/>
              </a:lnSpc>
              <a:buFontTx/>
              <a:buNone/>
              <a:defRPr sz="1000" b="0" i="0">
                <a:latin typeface="Rockwell" panose="02060603020205020403" pitchFamily="18" charset="77"/>
              </a:defRPr>
            </a:lvl1pPr>
            <a:lvl2pPr marL="317500" indent="0">
              <a:buFontTx/>
              <a:buNone/>
              <a:defRPr sz="1000" b="0" i="0">
                <a:latin typeface="Rockwell" panose="02060603020205020403" pitchFamily="18" charset="77"/>
              </a:defRPr>
            </a:lvl2pPr>
            <a:lvl3pPr marL="635000" indent="0">
              <a:buFontTx/>
              <a:buNone/>
              <a:defRPr sz="1000" b="0" i="0">
                <a:latin typeface="Rockwell" panose="02060603020205020403" pitchFamily="18" charset="77"/>
              </a:defRPr>
            </a:lvl3pPr>
            <a:lvl4pPr marL="952500" indent="0">
              <a:buFontTx/>
              <a:buNone/>
              <a:defRPr sz="1000" b="0" i="0">
                <a:latin typeface="Rockwell" panose="02060603020205020403" pitchFamily="18" charset="77"/>
              </a:defRPr>
            </a:lvl4pPr>
            <a:lvl5pPr marL="1270000" indent="0">
              <a:buFontTx/>
              <a:buNone/>
              <a:defRPr sz="1000" b="0" i="0">
                <a:latin typeface="Rockwell" panose="02060603020205020403" pitchFamily="18" charset="77"/>
              </a:defRPr>
            </a:lvl5pPr>
          </a:lstStyle>
          <a:p>
            <a:pPr lvl="0"/>
            <a:r>
              <a:rPr lang="en-US"/>
              <a:t>Lorem Ipsum Dolor Sit Amet</a:t>
            </a:r>
          </a:p>
        </p:txBody>
      </p:sp>
      <p:sp>
        <p:nvSpPr>
          <p:cNvPr id="20" name="Text Placeholder 16">
            <a:extLst>
              <a:ext uri="{FF2B5EF4-FFF2-40B4-BE49-F238E27FC236}">
                <a16:creationId xmlns:a16="http://schemas.microsoft.com/office/drawing/2014/main" id="{354B137E-EB34-4848-AA61-0E9FAE3E2CFD}"/>
              </a:ext>
            </a:extLst>
          </p:cNvPr>
          <p:cNvSpPr>
            <a:spLocks noGrp="1"/>
          </p:cNvSpPr>
          <p:nvPr>
            <p:ph type="body" sz="quarter" idx="13" hasCustomPrompt="1"/>
          </p:nvPr>
        </p:nvSpPr>
        <p:spPr>
          <a:xfrm>
            <a:off x="8747919" y="2942340"/>
            <a:ext cx="3061494" cy="334963"/>
          </a:xfrm>
        </p:spPr>
        <p:txBody>
          <a:bodyPr>
            <a:noAutofit/>
          </a:bodyPr>
          <a:lstStyle>
            <a:lvl1pPr marL="0" indent="0">
              <a:buFontTx/>
              <a:buNone/>
              <a:defRPr sz="1400">
                <a:solidFill>
                  <a:schemeClr val="accent2"/>
                </a:solidFill>
                <a:latin typeface="+mj-lt"/>
              </a:defRPr>
            </a:lvl1pPr>
            <a:lvl2pPr marL="317500" indent="0">
              <a:buFontTx/>
              <a:buNone/>
              <a:defRPr sz="1400">
                <a:solidFill>
                  <a:schemeClr val="accent2"/>
                </a:solidFill>
                <a:latin typeface="+mj-lt"/>
              </a:defRPr>
            </a:lvl2pPr>
            <a:lvl3pPr marL="635000" indent="0">
              <a:buFontTx/>
              <a:buNone/>
              <a:defRPr sz="1400">
                <a:solidFill>
                  <a:schemeClr val="accent2"/>
                </a:solidFill>
                <a:latin typeface="+mj-lt"/>
              </a:defRPr>
            </a:lvl3pPr>
            <a:lvl4pPr marL="952500" indent="0">
              <a:buFontTx/>
              <a:buNone/>
              <a:defRPr sz="1400">
                <a:solidFill>
                  <a:schemeClr val="accent2"/>
                </a:solidFill>
                <a:latin typeface="+mj-lt"/>
              </a:defRPr>
            </a:lvl4pPr>
            <a:lvl5pPr marL="1270000" indent="0">
              <a:buFontTx/>
              <a:buNone/>
              <a:defRPr sz="1400">
                <a:solidFill>
                  <a:schemeClr val="accent2"/>
                </a:solidFill>
                <a:latin typeface="+mj-lt"/>
              </a:defRPr>
            </a:lvl5pPr>
          </a:lstStyle>
          <a:p>
            <a:pPr lvl="0"/>
            <a:r>
              <a:rPr lang="en-US"/>
              <a:t>Topic Two</a:t>
            </a:r>
          </a:p>
        </p:txBody>
      </p:sp>
      <p:sp>
        <p:nvSpPr>
          <p:cNvPr id="21" name="Text Placeholder 18">
            <a:extLst>
              <a:ext uri="{FF2B5EF4-FFF2-40B4-BE49-F238E27FC236}">
                <a16:creationId xmlns:a16="http://schemas.microsoft.com/office/drawing/2014/main" id="{F153BFD7-A738-B840-B02A-1E9050CFE951}"/>
              </a:ext>
            </a:extLst>
          </p:cNvPr>
          <p:cNvSpPr>
            <a:spLocks noGrp="1"/>
          </p:cNvSpPr>
          <p:nvPr>
            <p:ph type="body" sz="quarter" idx="14" hasCustomPrompt="1"/>
          </p:nvPr>
        </p:nvSpPr>
        <p:spPr>
          <a:xfrm>
            <a:off x="8755566" y="3339257"/>
            <a:ext cx="3061494" cy="634207"/>
          </a:xfrm>
        </p:spPr>
        <p:txBody>
          <a:bodyPr wrap="none" anchor="t" anchorCtr="0">
            <a:noAutofit/>
          </a:bodyPr>
          <a:lstStyle>
            <a:lvl1pPr marL="0" indent="0">
              <a:lnSpc>
                <a:spcPct val="100000"/>
              </a:lnSpc>
              <a:buFontTx/>
              <a:buNone/>
              <a:defRPr sz="1000" b="0" i="0">
                <a:latin typeface="Rockwell" panose="02060603020205020403" pitchFamily="18" charset="77"/>
              </a:defRPr>
            </a:lvl1pPr>
            <a:lvl2pPr marL="317500" indent="0">
              <a:buFontTx/>
              <a:buNone/>
              <a:defRPr sz="1000" b="0" i="0">
                <a:latin typeface="Rockwell" panose="02060603020205020403" pitchFamily="18" charset="77"/>
              </a:defRPr>
            </a:lvl2pPr>
            <a:lvl3pPr marL="635000" indent="0">
              <a:buFontTx/>
              <a:buNone/>
              <a:defRPr sz="1000" b="0" i="0">
                <a:latin typeface="Rockwell" panose="02060603020205020403" pitchFamily="18" charset="77"/>
              </a:defRPr>
            </a:lvl3pPr>
            <a:lvl4pPr marL="952500" indent="0">
              <a:buFontTx/>
              <a:buNone/>
              <a:defRPr sz="1000" b="0" i="0">
                <a:latin typeface="Rockwell" panose="02060603020205020403" pitchFamily="18" charset="77"/>
              </a:defRPr>
            </a:lvl4pPr>
            <a:lvl5pPr marL="1270000" indent="0">
              <a:buFontTx/>
              <a:buNone/>
              <a:defRPr sz="1000" b="0" i="0">
                <a:latin typeface="Rockwell" panose="02060603020205020403" pitchFamily="18" charset="77"/>
              </a:defRPr>
            </a:lvl5pPr>
          </a:lstStyle>
          <a:p>
            <a:pPr lvl="0"/>
            <a:r>
              <a:rPr lang="en-US"/>
              <a:t>Lorem Ipsum Dolor Sit Amet</a:t>
            </a:r>
          </a:p>
        </p:txBody>
      </p:sp>
      <p:sp>
        <p:nvSpPr>
          <p:cNvPr id="14" name="Text Placeholder 13">
            <a:extLst>
              <a:ext uri="{FF2B5EF4-FFF2-40B4-BE49-F238E27FC236}">
                <a16:creationId xmlns:a16="http://schemas.microsoft.com/office/drawing/2014/main" id="{E78CA649-E0AD-9249-924F-37E58EE2F645}"/>
              </a:ext>
            </a:extLst>
          </p:cNvPr>
          <p:cNvSpPr>
            <a:spLocks noGrp="1"/>
          </p:cNvSpPr>
          <p:nvPr>
            <p:ph type="body" sz="quarter" idx="10"/>
          </p:nvPr>
        </p:nvSpPr>
        <p:spPr>
          <a:xfrm>
            <a:off x="821532" y="2903093"/>
            <a:ext cx="4703763" cy="1439863"/>
          </a:xfrm>
        </p:spPr>
        <p:txBody>
          <a:bodyPr>
            <a:noAutofit/>
          </a:bodyPr>
          <a:lstStyle>
            <a:lvl1pPr marL="0" indent="0">
              <a:buFontTx/>
              <a:buNone/>
              <a:defRPr sz="1200">
                <a:solidFill>
                  <a:schemeClr val="bg1"/>
                </a:solidFill>
                <a:latin typeface="+mn-lt"/>
              </a:defRPr>
            </a:lvl1pPr>
            <a:lvl2pPr marL="317500" indent="0">
              <a:buFontTx/>
              <a:buNone/>
              <a:defRPr sz="1200">
                <a:solidFill>
                  <a:schemeClr val="bg1"/>
                </a:solidFill>
                <a:latin typeface="+mn-lt"/>
              </a:defRPr>
            </a:lvl2pPr>
            <a:lvl3pPr marL="635000" indent="0">
              <a:buFontTx/>
              <a:buNone/>
              <a:defRPr sz="1200">
                <a:solidFill>
                  <a:schemeClr val="bg1"/>
                </a:solidFill>
                <a:latin typeface="+mn-lt"/>
              </a:defRPr>
            </a:lvl3pPr>
            <a:lvl4pPr marL="952500" indent="0">
              <a:buFontTx/>
              <a:buNone/>
              <a:defRPr sz="1200">
                <a:solidFill>
                  <a:schemeClr val="bg1"/>
                </a:solidFill>
                <a:latin typeface="+mn-lt"/>
              </a:defRPr>
            </a:lvl4pPr>
            <a:lvl5pPr marL="1270000" indent="0">
              <a:buFontTx/>
              <a:buNone/>
              <a:defRPr sz="12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D1712AFC-774B-C448-9393-E14B1E736D0C}"/>
              </a:ext>
            </a:extLst>
          </p:cNvPr>
          <p:cNvSpPr>
            <a:spLocks noGrp="1"/>
          </p:cNvSpPr>
          <p:nvPr>
            <p:ph type="title" hasCustomPrompt="1"/>
          </p:nvPr>
        </p:nvSpPr>
        <p:spPr>
          <a:xfrm>
            <a:off x="821532" y="1843015"/>
            <a:ext cx="4703763" cy="1060078"/>
          </a:xfrm>
        </p:spPr>
        <p:txBody>
          <a:bodyPr>
            <a:noAutofit/>
          </a:bodyPr>
          <a:lstStyle>
            <a:lvl1pPr algn="l">
              <a:defRPr>
                <a:solidFill>
                  <a:schemeClr val="bg1"/>
                </a:solidFill>
              </a:defRPr>
            </a:lvl1pPr>
          </a:lstStyle>
          <a:p>
            <a:pPr algn="r"/>
            <a:r>
              <a:rPr lang="en-US" sz="7200" cap="none" spc="-75">
                <a:latin typeface="+mj-lt"/>
              </a:rPr>
              <a:t>Section </a:t>
            </a:r>
            <a:br>
              <a:rPr lang="en-US" sz="7200" cap="none" spc="-75">
                <a:latin typeface="+mj-lt"/>
              </a:rPr>
            </a:br>
            <a:r>
              <a:rPr lang="en-US" sz="7200" cap="none" spc="-75">
                <a:latin typeface="+mj-lt"/>
              </a:rPr>
              <a:t>ONE</a:t>
            </a:r>
          </a:p>
        </p:txBody>
      </p:sp>
      <p:sp>
        <p:nvSpPr>
          <p:cNvPr id="17" name="Text Placeholder 16">
            <a:extLst>
              <a:ext uri="{FF2B5EF4-FFF2-40B4-BE49-F238E27FC236}">
                <a16:creationId xmlns:a16="http://schemas.microsoft.com/office/drawing/2014/main" id="{5E77CCD0-41C2-CD4B-8EC0-26879A45E3CA}"/>
              </a:ext>
            </a:extLst>
          </p:cNvPr>
          <p:cNvSpPr>
            <a:spLocks noGrp="1"/>
          </p:cNvSpPr>
          <p:nvPr>
            <p:ph type="body" sz="quarter" idx="11" hasCustomPrompt="1"/>
          </p:nvPr>
        </p:nvSpPr>
        <p:spPr>
          <a:xfrm>
            <a:off x="8747919" y="1005052"/>
            <a:ext cx="3061494" cy="334963"/>
          </a:xfrm>
        </p:spPr>
        <p:txBody>
          <a:bodyPr>
            <a:noAutofit/>
          </a:bodyPr>
          <a:lstStyle>
            <a:lvl1pPr marL="0" indent="0">
              <a:buFontTx/>
              <a:buNone/>
              <a:defRPr sz="1400">
                <a:solidFill>
                  <a:schemeClr val="accent2"/>
                </a:solidFill>
                <a:latin typeface="+mj-lt"/>
              </a:defRPr>
            </a:lvl1pPr>
            <a:lvl2pPr marL="317500" indent="0">
              <a:buFontTx/>
              <a:buNone/>
              <a:defRPr sz="1400">
                <a:solidFill>
                  <a:schemeClr val="accent2"/>
                </a:solidFill>
                <a:latin typeface="+mj-lt"/>
              </a:defRPr>
            </a:lvl2pPr>
            <a:lvl3pPr marL="635000" indent="0">
              <a:buFontTx/>
              <a:buNone/>
              <a:defRPr sz="1400">
                <a:solidFill>
                  <a:schemeClr val="accent2"/>
                </a:solidFill>
                <a:latin typeface="+mj-lt"/>
              </a:defRPr>
            </a:lvl3pPr>
            <a:lvl4pPr marL="952500" indent="0">
              <a:buFontTx/>
              <a:buNone/>
              <a:defRPr sz="1400">
                <a:solidFill>
                  <a:schemeClr val="accent2"/>
                </a:solidFill>
                <a:latin typeface="+mj-lt"/>
              </a:defRPr>
            </a:lvl4pPr>
            <a:lvl5pPr marL="1270000" indent="0">
              <a:buFontTx/>
              <a:buNone/>
              <a:defRPr sz="1400">
                <a:solidFill>
                  <a:schemeClr val="accent2"/>
                </a:solidFill>
                <a:latin typeface="+mj-lt"/>
              </a:defRPr>
            </a:lvl5pPr>
          </a:lstStyle>
          <a:p>
            <a:pPr lvl="0"/>
            <a:r>
              <a:rPr lang="en-US"/>
              <a:t>Topic One</a:t>
            </a:r>
          </a:p>
        </p:txBody>
      </p:sp>
      <p:sp>
        <p:nvSpPr>
          <p:cNvPr id="19" name="Text Placeholder 18">
            <a:extLst>
              <a:ext uri="{FF2B5EF4-FFF2-40B4-BE49-F238E27FC236}">
                <a16:creationId xmlns:a16="http://schemas.microsoft.com/office/drawing/2014/main" id="{234AF8C4-CFDF-5445-B031-2A059DF32421}"/>
              </a:ext>
            </a:extLst>
          </p:cNvPr>
          <p:cNvSpPr>
            <a:spLocks noGrp="1"/>
          </p:cNvSpPr>
          <p:nvPr>
            <p:ph type="body" sz="quarter" idx="12" hasCustomPrompt="1"/>
          </p:nvPr>
        </p:nvSpPr>
        <p:spPr>
          <a:xfrm>
            <a:off x="8755566" y="1401969"/>
            <a:ext cx="3061494" cy="634207"/>
          </a:xfrm>
        </p:spPr>
        <p:txBody>
          <a:bodyPr wrap="none" anchor="t" anchorCtr="0">
            <a:noAutofit/>
          </a:bodyPr>
          <a:lstStyle>
            <a:lvl1pPr marL="0" indent="0">
              <a:lnSpc>
                <a:spcPct val="100000"/>
              </a:lnSpc>
              <a:buFontTx/>
              <a:buNone/>
              <a:defRPr sz="1000" b="0" i="0">
                <a:latin typeface="Rockwell" panose="02060603020205020403" pitchFamily="18" charset="77"/>
              </a:defRPr>
            </a:lvl1pPr>
            <a:lvl2pPr marL="317500" indent="0">
              <a:buFontTx/>
              <a:buNone/>
              <a:defRPr sz="1000" b="0" i="0">
                <a:latin typeface="Rockwell" panose="02060603020205020403" pitchFamily="18" charset="77"/>
              </a:defRPr>
            </a:lvl2pPr>
            <a:lvl3pPr marL="635000" indent="0">
              <a:buFontTx/>
              <a:buNone/>
              <a:defRPr sz="1000" b="0" i="0">
                <a:latin typeface="Rockwell" panose="02060603020205020403" pitchFamily="18" charset="77"/>
              </a:defRPr>
            </a:lvl3pPr>
            <a:lvl4pPr marL="952500" indent="0">
              <a:buFontTx/>
              <a:buNone/>
              <a:defRPr sz="1000" b="0" i="0">
                <a:latin typeface="Rockwell" panose="02060603020205020403" pitchFamily="18" charset="77"/>
              </a:defRPr>
            </a:lvl4pPr>
            <a:lvl5pPr marL="1270000" indent="0">
              <a:buFontTx/>
              <a:buNone/>
              <a:defRPr sz="1000" b="0" i="0">
                <a:latin typeface="Rockwell" panose="02060603020205020403" pitchFamily="18" charset="77"/>
              </a:defRPr>
            </a:lvl5pPr>
          </a:lstStyle>
          <a:p>
            <a:pPr lvl="0"/>
            <a:r>
              <a:rPr lang="en-US"/>
              <a:t>Lorem Ipsum Dolor Sit Amet</a:t>
            </a:r>
          </a:p>
        </p:txBody>
      </p:sp>
    </p:spTree>
    <p:extLst>
      <p:ext uri="{BB962C8B-B14F-4D97-AF65-F5344CB8AC3E}">
        <p14:creationId xmlns:p14="http://schemas.microsoft.com/office/powerpoint/2010/main" val="654541892"/>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Backgroun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B918773-D365-ED49-90BB-50DCE3B3B032}"/>
              </a:ext>
            </a:extLst>
          </p:cNvPr>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2716704182"/>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03D7B23-4E79-644E-8721-1F6629C340C2}"/>
              </a:ext>
            </a:extLst>
          </p:cNvPr>
          <p:cNvSpPr>
            <a:spLocks noGrp="1"/>
          </p:cNvSpPr>
          <p:nvPr>
            <p:ph type="body" sz="quarter" idx="10" hasCustomPrompt="1"/>
          </p:nvPr>
        </p:nvSpPr>
        <p:spPr>
          <a:xfrm>
            <a:off x="776288" y="637205"/>
            <a:ext cx="6121711" cy="737394"/>
          </a:xfrm>
        </p:spPr>
        <p:txBody>
          <a:bodyPr anchor="t" anchorCtr="0">
            <a:noAutofit/>
          </a:bodyPr>
          <a:lstStyle>
            <a:lvl1pPr marL="0" indent="0">
              <a:buFontTx/>
              <a:buNone/>
              <a:defRPr sz="4000">
                <a:solidFill>
                  <a:schemeClr val="accent2"/>
                </a:solidFill>
                <a:latin typeface="+mj-lt"/>
              </a:defRPr>
            </a:lvl1pPr>
            <a:lvl2pPr marL="317500" indent="0">
              <a:buFontTx/>
              <a:buNone/>
              <a:defRPr sz="4000">
                <a:solidFill>
                  <a:schemeClr val="accent2"/>
                </a:solidFill>
                <a:latin typeface="+mj-lt"/>
              </a:defRPr>
            </a:lvl2pPr>
            <a:lvl3pPr marL="635000" indent="0">
              <a:buFontTx/>
              <a:buNone/>
              <a:defRPr sz="4000">
                <a:solidFill>
                  <a:schemeClr val="accent2"/>
                </a:solidFill>
                <a:latin typeface="+mj-lt"/>
              </a:defRPr>
            </a:lvl3pPr>
            <a:lvl4pPr marL="952500" indent="0">
              <a:buFontTx/>
              <a:buNone/>
              <a:defRPr sz="4000">
                <a:solidFill>
                  <a:schemeClr val="accent2"/>
                </a:solidFill>
                <a:latin typeface="+mj-lt"/>
              </a:defRPr>
            </a:lvl4pPr>
            <a:lvl5pPr marL="1270000" indent="0">
              <a:buFontTx/>
              <a:buNone/>
              <a:defRPr sz="4000">
                <a:solidFill>
                  <a:schemeClr val="accent2"/>
                </a:solidFill>
                <a:latin typeface="+mj-lt"/>
              </a:defRPr>
            </a:lvl5pPr>
          </a:lstStyle>
          <a:p>
            <a:pPr lvl="0"/>
            <a:r>
              <a:rPr lang="en-US"/>
              <a:t>Title Text</a:t>
            </a:r>
          </a:p>
        </p:txBody>
      </p:sp>
      <p:sp>
        <p:nvSpPr>
          <p:cNvPr id="8" name="Picture Placeholder 7">
            <a:extLst>
              <a:ext uri="{FF2B5EF4-FFF2-40B4-BE49-F238E27FC236}">
                <a16:creationId xmlns:a16="http://schemas.microsoft.com/office/drawing/2014/main" id="{99AEADDF-2C62-1B40-A8F4-316DDCFC207C}"/>
              </a:ext>
            </a:extLst>
          </p:cNvPr>
          <p:cNvSpPr>
            <a:spLocks noGrp="1"/>
          </p:cNvSpPr>
          <p:nvPr>
            <p:ph type="pic" sz="quarter" idx="11"/>
          </p:nvPr>
        </p:nvSpPr>
        <p:spPr>
          <a:xfrm>
            <a:off x="7592219" y="0"/>
            <a:ext cx="4599781" cy="6858000"/>
          </a:xfrm>
        </p:spPr>
        <p:txBody>
          <a:bodyPr/>
          <a:lstStyle/>
          <a:p>
            <a:endParaRPr lang="en-US"/>
          </a:p>
        </p:txBody>
      </p:sp>
      <p:sp>
        <p:nvSpPr>
          <p:cNvPr id="3" name="There are many variations of passages of Lorem Ipsum available, but the…">
            <a:extLst>
              <a:ext uri="{FF2B5EF4-FFF2-40B4-BE49-F238E27FC236}">
                <a16:creationId xmlns:a16="http://schemas.microsoft.com/office/drawing/2014/main" id="{38BA384C-5917-204B-82BA-AC5EFD60239D}"/>
              </a:ext>
            </a:extLst>
          </p:cNvPr>
          <p:cNvSpPr>
            <a:spLocks noGrp="1"/>
          </p:cNvSpPr>
          <p:nvPr>
            <p:ph type="body" sz="quarter" idx="4294967295"/>
          </p:nvPr>
        </p:nvSpPr>
        <p:spPr>
          <a:xfrm>
            <a:off x="776630" y="1700172"/>
            <a:ext cx="6121711" cy="986631"/>
          </a:xfrm>
          <a:prstGeom prst="rect">
            <a:avLst/>
          </a:prstGeom>
        </p:spPr>
        <p:txBody>
          <a:bodyPr>
            <a:noAutofit/>
          </a:bodyPr>
          <a:lstStyle>
            <a:lvl1pPr marL="0" indent="0">
              <a:spcBef>
                <a:spcPts val="0"/>
              </a:spcBef>
              <a:buSzTx/>
              <a:buNone/>
              <a:defRPr/>
            </a:lvl1pPr>
          </a:lstStyle>
          <a:p>
            <a:pPr marL="0" indent="0">
              <a:spcBef>
                <a:spcPts val="0"/>
              </a:spcBef>
              <a:buSzTx/>
              <a:buNone/>
            </a:pPr>
            <a:r>
              <a:rPr sz="1400">
                <a:latin typeface="+mn-lt"/>
              </a:rPr>
              <a:t>There are many variations of passages of Lorem Ipsum available, but the</a:t>
            </a:r>
          </a:p>
          <a:p>
            <a:pPr marL="0" indent="0">
              <a:spcBef>
                <a:spcPts val="0"/>
              </a:spcBef>
              <a:buSzTx/>
              <a:buNone/>
            </a:pPr>
            <a:r>
              <a:rPr sz="1400">
                <a:latin typeface="+mn-lt"/>
              </a:rPr>
              <a:t>majority have suffered alteration in some form, by injected </a:t>
            </a:r>
            <a:r>
              <a:rPr sz="1400" err="1">
                <a:latin typeface="+mn-lt"/>
              </a:rPr>
              <a:t>humour</a:t>
            </a:r>
            <a:r>
              <a:rPr sz="1400">
                <a:latin typeface="+mn-lt"/>
              </a:rPr>
              <a:t>, or</a:t>
            </a:r>
          </a:p>
          <a:p>
            <a:pPr marL="0" indent="0">
              <a:spcBef>
                <a:spcPts val="0"/>
              </a:spcBef>
              <a:buSzTx/>
              <a:buNone/>
            </a:pPr>
            <a:r>
              <a:rPr sz="1400" err="1">
                <a:latin typeface="+mn-lt"/>
              </a:rPr>
              <a:t>randomised</a:t>
            </a:r>
            <a:r>
              <a:rPr sz="1400">
                <a:latin typeface="+mn-lt"/>
              </a:rPr>
              <a:t> words which don't look even slightly believable. If you are</a:t>
            </a:r>
          </a:p>
          <a:p>
            <a:pPr marL="0" indent="0">
              <a:spcBef>
                <a:spcPts val="0"/>
              </a:spcBef>
              <a:buSzTx/>
              <a:buNone/>
            </a:pPr>
            <a:r>
              <a:rPr sz="1400">
                <a:latin typeface="+mn-lt"/>
              </a:rPr>
              <a:t>going to use a passage of Lorem Ipsum, you need to be sure there isn’t</a:t>
            </a:r>
          </a:p>
        </p:txBody>
      </p:sp>
    </p:spTree>
    <p:extLst>
      <p:ext uri="{BB962C8B-B14F-4D97-AF65-F5344CB8AC3E}">
        <p14:creationId xmlns:p14="http://schemas.microsoft.com/office/powerpoint/2010/main" val="315196759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DEDE7-5B4B-BF32-A466-9920B14A3A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1A09A2-C499-6FDC-84D9-553C6A1264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D2B784-3FE1-EB05-9F4E-36E51198267F}"/>
              </a:ext>
            </a:extLst>
          </p:cNvPr>
          <p:cNvSpPr>
            <a:spLocks noGrp="1"/>
          </p:cNvSpPr>
          <p:nvPr>
            <p:ph type="dt" sz="half" idx="10"/>
          </p:nvPr>
        </p:nvSpPr>
        <p:spPr/>
        <p:txBody>
          <a:bodyPr/>
          <a:lstStyle/>
          <a:p>
            <a:fld id="{B68E51D0-085D-674D-BC21-05C050A27B23}" type="datetimeFigureOut">
              <a:rPr lang="en-US" smtClean="0"/>
              <a:t>10/24/2024</a:t>
            </a:fld>
            <a:endParaRPr lang="en-US"/>
          </a:p>
        </p:txBody>
      </p:sp>
      <p:sp>
        <p:nvSpPr>
          <p:cNvPr id="5" name="Footer Placeholder 4">
            <a:extLst>
              <a:ext uri="{FF2B5EF4-FFF2-40B4-BE49-F238E27FC236}">
                <a16:creationId xmlns:a16="http://schemas.microsoft.com/office/drawing/2014/main" id="{D43CD0F5-DD55-64F2-9170-CD1DA5DFCA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CB9764-38BF-F3A0-2A94-AA77BBADA5FA}"/>
              </a:ext>
            </a:extLst>
          </p:cNvPr>
          <p:cNvSpPr>
            <a:spLocks noGrp="1"/>
          </p:cNvSpPr>
          <p:nvPr>
            <p:ph type="sldNum" sz="quarter" idx="12"/>
          </p:nvPr>
        </p:nvSpPr>
        <p:spPr>
          <a:xfrm>
            <a:off x="8610600" y="6356350"/>
            <a:ext cx="2743200" cy="365125"/>
          </a:xfrm>
          <a:prstGeom prst="rect">
            <a:avLst/>
          </a:prstGeom>
        </p:spPr>
        <p:txBody>
          <a:bodyPr/>
          <a:lstStyle/>
          <a:p>
            <a:fld id="{30C1127F-67E3-6F4A-A155-6FE37FAA4CAE}" type="slidenum">
              <a:rPr lang="en-US" smtClean="0"/>
              <a:t>‹#›</a:t>
            </a:fld>
            <a:endParaRPr lang="en-US"/>
          </a:p>
        </p:txBody>
      </p:sp>
    </p:spTree>
    <p:extLst>
      <p:ext uri="{BB962C8B-B14F-4D97-AF65-F5344CB8AC3E}">
        <p14:creationId xmlns:p14="http://schemas.microsoft.com/office/powerpoint/2010/main" val="41633939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Only">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1" y="6405036"/>
            <a:ext cx="1482051" cy="153888"/>
          </a:xfrm>
          <a:prstGeom prst="rect">
            <a:avLst/>
          </a:prstGeom>
        </p:spPr>
        <p:txBody>
          <a:bodyPr/>
          <a:lstStyle>
            <a:lvl1pPr>
              <a:defRPr>
                <a:latin typeface="+mn-lt"/>
                <a:sym typeface="Trebuchet MS" panose="020B0603020202020204" pitchFamily="34" charset="0"/>
              </a:defRPr>
            </a:lvl1pPr>
          </a:lstStyle>
          <a:p>
            <a:endParaRPr lang="en-US"/>
          </a:p>
        </p:txBody>
      </p:sp>
      <p:sp>
        <p:nvSpPr>
          <p:cNvPr id="7" name="Copyright" hidden="1"/>
          <p:cNvSpPr txBox="1"/>
          <p:nvPr userDrawn="1"/>
        </p:nvSpPr>
        <p:spPr>
          <a:xfrm rot="16200000">
            <a:off x="9486901"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2022 by Boston Consulting Group. All rights reserved.</a:t>
            </a: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a:t>Click to add title</a:t>
            </a:r>
          </a:p>
        </p:txBody>
      </p:sp>
    </p:spTree>
    <p:extLst>
      <p:ext uri="{BB962C8B-B14F-4D97-AF65-F5344CB8AC3E}">
        <p14:creationId xmlns:p14="http://schemas.microsoft.com/office/powerpoint/2010/main" val="20532661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7C86BF2F-465D-424F-BAA5-986867C2E57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flipV="1">
            <a:off x="0" y="1157748"/>
            <a:ext cx="12192000" cy="5700252"/>
          </a:xfrm>
          <a:prstGeom prst="rect">
            <a:avLst/>
          </a:prstGeom>
        </p:spPr>
      </p:pic>
      <p:sp>
        <p:nvSpPr>
          <p:cNvPr id="17" name="Title Text"/>
          <p:cNvSpPr>
            <a:spLocks noGrp="1"/>
          </p:cNvSpPr>
          <p:nvPr>
            <p:ph type="title"/>
          </p:nvPr>
        </p:nvSpPr>
        <p:spPr>
          <a:xfrm>
            <a:off x="761049" y="4115385"/>
            <a:ext cx="8254079" cy="1060078"/>
          </a:xfrm>
          <a:prstGeom prst="rect">
            <a:avLst/>
          </a:prstGeom>
        </p:spPr>
        <p:txBody>
          <a:bodyPr>
            <a:normAutofit/>
          </a:bodyPr>
          <a:lstStyle>
            <a:lvl1pPr algn="l">
              <a:defRPr sz="6750" cap="all" spc="0">
                <a:solidFill>
                  <a:schemeClr val="bg2"/>
                </a:solidFill>
                <a:latin typeface="+mj-lt"/>
              </a:defRPr>
            </a:lvl1pPr>
          </a:lstStyle>
          <a:p>
            <a:r>
              <a:t>Title Text</a:t>
            </a:r>
          </a:p>
        </p:txBody>
      </p:sp>
      <p:pic>
        <p:nvPicPr>
          <p:cNvPr id="9" name="Picture 8">
            <a:extLst>
              <a:ext uri="{FF2B5EF4-FFF2-40B4-BE49-F238E27FC236}">
                <a16:creationId xmlns:a16="http://schemas.microsoft.com/office/drawing/2014/main" id="{B676D258-45DD-6E49-9559-5F9D5118AED5}"/>
              </a:ext>
            </a:extLst>
          </p:cNvPr>
          <p:cNvPicPr>
            <a:picLocks noChangeAspect="1"/>
          </p:cNvPicPr>
          <p:nvPr userDrawn="1"/>
        </p:nvPicPr>
        <p:blipFill>
          <a:blip r:embed="rId3"/>
          <a:stretch>
            <a:fillRect/>
          </a:stretch>
        </p:blipFill>
        <p:spPr>
          <a:xfrm>
            <a:off x="781832" y="818558"/>
            <a:ext cx="3708313" cy="757023"/>
          </a:xfrm>
          <a:prstGeom prst="rect">
            <a:avLst/>
          </a:prstGeom>
        </p:spPr>
      </p:pic>
      <p:pic>
        <p:nvPicPr>
          <p:cNvPr id="10" name="Picture 9">
            <a:extLst>
              <a:ext uri="{FF2B5EF4-FFF2-40B4-BE49-F238E27FC236}">
                <a16:creationId xmlns:a16="http://schemas.microsoft.com/office/drawing/2014/main" id="{9E5E7DCD-C9A3-574D-9A30-3556FEA632F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35911" y="818558"/>
            <a:ext cx="2082800" cy="2095500"/>
          </a:xfrm>
          <a:prstGeom prst="rect">
            <a:avLst/>
          </a:prstGeom>
        </p:spPr>
      </p:pic>
      <p:sp>
        <p:nvSpPr>
          <p:cNvPr id="3" name="Text Placeholder 2">
            <a:extLst>
              <a:ext uri="{FF2B5EF4-FFF2-40B4-BE49-F238E27FC236}">
                <a16:creationId xmlns:a16="http://schemas.microsoft.com/office/drawing/2014/main" id="{251FAAA4-B68E-8E47-952C-697AA36EED5B}"/>
              </a:ext>
            </a:extLst>
          </p:cNvPr>
          <p:cNvSpPr>
            <a:spLocks noGrp="1"/>
          </p:cNvSpPr>
          <p:nvPr>
            <p:ph type="body" sz="quarter" idx="15" hasCustomPrompt="1"/>
          </p:nvPr>
        </p:nvSpPr>
        <p:spPr>
          <a:xfrm>
            <a:off x="781844" y="5215886"/>
            <a:ext cx="5605463" cy="435769"/>
          </a:xfrm>
        </p:spPr>
        <p:txBody>
          <a:bodyPr>
            <a:normAutofit/>
          </a:bodyPr>
          <a:lstStyle>
            <a:lvl1pPr marL="0" indent="0">
              <a:buFontTx/>
              <a:buNone/>
              <a:defRPr sz="1600" b="1" spc="300">
                <a:solidFill>
                  <a:schemeClr val="bg2"/>
                </a:solidFill>
                <a:latin typeface="Rockwell" panose="02060603020205020403" pitchFamily="18" charset="77"/>
              </a:defRPr>
            </a:lvl1pPr>
          </a:lstStyle>
          <a:p>
            <a:pPr lvl="0"/>
            <a:r>
              <a:rPr lang="en-US"/>
              <a:t>SUBHEAD TEXT</a:t>
            </a:r>
          </a:p>
        </p:txBody>
      </p:sp>
    </p:spTree>
    <p:extLst>
      <p:ext uri="{BB962C8B-B14F-4D97-AF65-F5344CB8AC3E}">
        <p14:creationId xmlns:p14="http://schemas.microsoft.com/office/powerpoint/2010/main" val="151290839"/>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7EC07DB2-5E9C-88D8-10E5-0042D7AC3D25}"/>
              </a:ext>
            </a:extLst>
          </p:cNvPr>
          <p:cNvPicPr>
            <a:picLocks noChangeAspect="1"/>
          </p:cNvPicPr>
          <p:nvPr userDrawn="1"/>
        </p:nvPicPr>
        <p:blipFill>
          <a:blip r:embed="rId2"/>
          <a:stretch>
            <a:fillRect/>
          </a:stretch>
        </p:blipFill>
        <p:spPr>
          <a:xfrm>
            <a:off x="-1" y="0"/>
            <a:ext cx="12170027" cy="6845640"/>
          </a:xfrm>
          <a:prstGeom prst="rect">
            <a:avLst/>
          </a:prstGeom>
        </p:spPr>
      </p:pic>
      <p:sp>
        <p:nvSpPr>
          <p:cNvPr id="2" name="Title 1">
            <a:extLst>
              <a:ext uri="{FF2B5EF4-FFF2-40B4-BE49-F238E27FC236}">
                <a16:creationId xmlns:a16="http://schemas.microsoft.com/office/drawing/2014/main" id="{37DA0C41-49F2-17A7-5D26-1745F755AF5C}"/>
              </a:ext>
            </a:extLst>
          </p:cNvPr>
          <p:cNvSpPr>
            <a:spLocks noGrp="1"/>
          </p:cNvSpPr>
          <p:nvPr>
            <p:ph type="title" hasCustomPrompt="1"/>
          </p:nvPr>
        </p:nvSpPr>
        <p:spPr>
          <a:xfrm>
            <a:off x="88392" y="365126"/>
            <a:ext cx="10515600" cy="1325563"/>
          </a:xfrm>
        </p:spPr>
        <p:txBody>
          <a:bodyPr/>
          <a:lstStyle>
            <a:lvl1pPr>
              <a:defRPr b="1">
                <a:solidFill>
                  <a:srgbClr val="36256B"/>
                </a:solidFill>
              </a:defRPr>
            </a:lvl1pPr>
          </a:lstStyle>
          <a:p>
            <a:r>
              <a:rPr lang="en-US"/>
              <a:t>Click to edit </a:t>
            </a:r>
            <a:br>
              <a:rPr lang="en-US"/>
            </a:br>
            <a:r>
              <a:rPr lang="en-US"/>
              <a:t>Master title style</a:t>
            </a:r>
          </a:p>
        </p:txBody>
      </p:sp>
      <p:sp>
        <p:nvSpPr>
          <p:cNvPr id="3" name="Content Placeholder 2">
            <a:extLst>
              <a:ext uri="{FF2B5EF4-FFF2-40B4-BE49-F238E27FC236}">
                <a16:creationId xmlns:a16="http://schemas.microsoft.com/office/drawing/2014/main" id="{47D1F60E-6102-084A-2321-D657C03D15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245B49-46D8-DE0C-209B-BF0E6FAEE328}"/>
              </a:ext>
            </a:extLst>
          </p:cNvPr>
          <p:cNvSpPr>
            <a:spLocks noGrp="1"/>
          </p:cNvSpPr>
          <p:nvPr>
            <p:ph type="dt" sz="half" idx="10"/>
          </p:nvPr>
        </p:nvSpPr>
        <p:spPr>
          <a:xfrm>
            <a:off x="838200" y="6356351"/>
            <a:ext cx="2743200" cy="365125"/>
          </a:xfrm>
          <a:prstGeom prst="rect">
            <a:avLst/>
          </a:prstGeom>
        </p:spPr>
        <p:txBody>
          <a:bodyPr vert="horz" lIns="91440" tIns="45720" rIns="91440" bIns="45720"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41275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Arial" panose="020B0604020202020204" pitchFamily="34" charset="0"/>
                <a:ea typeface="Helvetica Light"/>
                <a:cs typeface="Arial" panose="020B0604020202020204" pitchFamily="34" charset="0"/>
                <a:sym typeface="Helvetica Light"/>
              </a:defRPr>
            </a:lvl1pPr>
            <a:lvl2pPr marL="0" marR="0" indent="1143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2286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3429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4572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5715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6858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8001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9144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fld id="{B68E51D0-085D-674D-BC21-05C050A27B23}" type="datetimeFigureOut">
              <a:rPr lang="en-US" smtClean="0"/>
              <a:pPr/>
              <a:t>10/24/2024</a:t>
            </a:fld>
            <a:endParaRPr lang="en-US"/>
          </a:p>
        </p:txBody>
      </p:sp>
      <p:sp>
        <p:nvSpPr>
          <p:cNvPr id="6" name="Slide Number Placeholder 5">
            <a:extLst>
              <a:ext uri="{FF2B5EF4-FFF2-40B4-BE49-F238E27FC236}">
                <a16:creationId xmlns:a16="http://schemas.microsoft.com/office/drawing/2014/main" id="{8AF2D353-5617-F883-6BB8-2739B9DF1791}"/>
              </a:ext>
            </a:extLst>
          </p:cNvPr>
          <p:cNvSpPr>
            <a:spLocks noGrp="1"/>
          </p:cNvSpPr>
          <p:nvPr>
            <p:ph type="sldNum" sz="quarter" idx="12"/>
          </p:nvPr>
        </p:nvSpPr>
        <p:spPr>
          <a:xfrm>
            <a:off x="8610600" y="6356351"/>
            <a:ext cx="2743200" cy="365125"/>
          </a:xfrm>
          <a:prstGeom prst="rect">
            <a:avLst/>
          </a:prstGeom>
        </p:spPr>
        <p:txBody>
          <a:bodyPr/>
          <a:lstStyle/>
          <a:p>
            <a:fld id="{30C1127F-67E3-6F4A-A155-6FE37FAA4CAE}" type="slidenum">
              <a:rPr lang="en-US" smtClean="0"/>
              <a:t>‹#›</a:t>
            </a:fld>
            <a:endParaRPr lang="en-US"/>
          </a:p>
        </p:txBody>
      </p:sp>
      <p:sp>
        <p:nvSpPr>
          <p:cNvPr id="5" name="Footer Placeholder 4">
            <a:extLst>
              <a:ext uri="{FF2B5EF4-FFF2-40B4-BE49-F238E27FC236}">
                <a16:creationId xmlns:a16="http://schemas.microsoft.com/office/drawing/2014/main" id="{27301194-A43B-260C-D139-8B59EF5989F1}"/>
              </a:ext>
            </a:extLst>
          </p:cNvPr>
          <p:cNvSpPr txBox="1">
            <a:spLocks/>
          </p:cNvSpPr>
          <p:nvPr userDrawn="1"/>
        </p:nvSpPr>
        <p:spPr>
          <a:xfrm>
            <a:off x="6225820" y="9286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rgbClr val="E1EBEC"/>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Introduction to CRI and the Profile </a:t>
            </a:r>
          </a:p>
        </p:txBody>
      </p:sp>
    </p:spTree>
    <p:extLst>
      <p:ext uri="{BB962C8B-B14F-4D97-AF65-F5344CB8AC3E}">
        <p14:creationId xmlns:p14="http://schemas.microsoft.com/office/powerpoint/2010/main" val="3845582297"/>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DEDE7-5B4B-BF32-A466-9920B14A3A87}"/>
              </a:ext>
            </a:extLst>
          </p:cNvPr>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1A09A2-C499-6FDC-84D9-553C6A126423}"/>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D2B784-3FE1-EB05-9F4E-36E51198267F}"/>
              </a:ext>
            </a:extLst>
          </p:cNvPr>
          <p:cNvSpPr>
            <a:spLocks noGrp="1"/>
          </p:cNvSpPr>
          <p:nvPr>
            <p:ph type="dt" sz="half" idx="10"/>
          </p:nvPr>
        </p:nvSpPr>
        <p:spPr>
          <a:xfrm>
            <a:off x="838200" y="6356351"/>
            <a:ext cx="2743200" cy="365125"/>
          </a:xfrm>
          <a:prstGeom prst="rect">
            <a:avLst/>
          </a:prstGeom>
        </p:spPr>
        <p:txBody>
          <a:bodyPr vert="horz" lIns="91440" tIns="45720" rIns="91440" bIns="45720"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41275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Arial" panose="020B0604020202020204" pitchFamily="34" charset="0"/>
                <a:ea typeface="Helvetica Light"/>
                <a:cs typeface="Arial" panose="020B0604020202020204" pitchFamily="34" charset="0"/>
                <a:sym typeface="Helvetica Light"/>
              </a:defRPr>
            </a:lvl1pPr>
            <a:lvl2pPr marL="0" marR="0" indent="1143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2286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3429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4572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5715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6858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8001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9144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fld id="{B68E51D0-085D-674D-BC21-05C050A27B23}" type="datetimeFigureOut">
              <a:rPr lang="en-US" smtClean="0"/>
              <a:pPr/>
              <a:t>10/24/2024</a:t>
            </a:fld>
            <a:endParaRPr lang="en-US"/>
          </a:p>
        </p:txBody>
      </p:sp>
      <p:sp>
        <p:nvSpPr>
          <p:cNvPr id="5" name="Footer Placeholder 4">
            <a:extLst>
              <a:ext uri="{FF2B5EF4-FFF2-40B4-BE49-F238E27FC236}">
                <a16:creationId xmlns:a16="http://schemas.microsoft.com/office/drawing/2014/main" id="{D43CD0F5-DD55-64F2-9170-CD1DA5DFCA14}"/>
              </a:ext>
            </a:extLst>
          </p:cNvPr>
          <p:cNvSpPr>
            <a:spLocks noGrp="1"/>
          </p:cNvSpPr>
          <p:nvPr>
            <p:ph type="ftr" sz="quarter" idx="11"/>
          </p:nvPr>
        </p:nvSpPr>
        <p:spPr>
          <a:xfrm>
            <a:off x="6105504" y="6492876"/>
            <a:ext cx="4114800" cy="365125"/>
          </a:xfrm>
          <a:prstGeom prst="rect">
            <a:avLst/>
          </a:prstGeom>
        </p:spPr>
        <p:txBody>
          <a:bodyPr vert="horz" lIns="91440" tIns="45720" rIns="91440" bIns="45720"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50" rtl="0" fontAlgn="auto" latinLnBrk="0" hangingPunct="0">
              <a:lnSpc>
                <a:spcPct val="100000"/>
              </a:lnSpc>
              <a:spcBef>
                <a:spcPts val="0"/>
              </a:spcBef>
              <a:spcAft>
                <a:spcPts val="0"/>
              </a:spcAft>
              <a:buClrTx/>
              <a:buSzTx/>
              <a:buFontTx/>
              <a:buNone/>
              <a:tabLst/>
              <a:defRPr kumimoji="0" sz="1200" b="0" i="1" u="none" strike="noStrike" cap="none" spc="0" normalizeH="0" baseline="0">
                <a:ln>
                  <a:noFill/>
                </a:ln>
                <a:solidFill>
                  <a:srgbClr val="E1EBEC"/>
                </a:solidFill>
                <a:effectLst/>
                <a:uFillTx/>
                <a:latin typeface="Arial" panose="020B0604020202020204" pitchFamily="34" charset="0"/>
                <a:ea typeface="Helvetica Light"/>
                <a:cs typeface="Arial" panose="020B0604020202020204" pitchFamily="34" charset="0"/>
                <a:sym typeface="Helvetica Light"/>
              </a:defRPr>
            </a:lvl1pPr>
            <a:lvl2pPr marL="0" marR="0" indent="1143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2286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3429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4572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5715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6858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8001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9144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r>
              <a:rPr lang="en-US"/>
              <a:t>Board Meeting – March 19, 2023  |  Denver, CO</a:t>
            </a:r>
          </a:p>
        </p:txBody>
      </p:sp>
      <p:sp>
        <p:nvSpPr>
          <p:cNvPr id="6" name="Slide Number Placeholder 5">
            <a:extLst>
              <a:ext uri="{FF2B5EF4-FFF2-40B4-BE49-F238E27FC236}">
                <a16:creationId xmlns:a16="http://schemas.microsoft.com/office/drawing/2014/main" id="{CCCB9764-38BF-F3A0-2A94-AA77BBADA5FA}"/>
              </a:ext>
            </a:extLst>
          </p:cNvPr>
          <p:cNvSpPr>
            <a:spLocks noGrp="1"/>
          </p:cNvSpPr>
          <p:nvPr>
            <p:ph type="sldNum" sz="quarter" idx="12"/>
          </p:nvPr>
        </p:nvSpPr>
        <p:spPr>
          <a:xfrm>
            <a:off x="8610600" y="6356351"/>
            <a:ext cx="2743200" cy="365125"/>
          </a:xfrm>
          <a:prstGeom prst="rect">
            <a:avLst/>
          </a:prstGeom>
        </p:spPr>
        <p:txBody>
          <a:bodyPr/>
          <a:lstStyle/>
          <a:p>
            <a:fld id="{30C1127F-67E3-6F4A-A155-6FE37FAA4CAE}" type="slidenum">
              <a:rPr lang="en-US" smtClean="0"/>
              <a:t>‹#›</a:t>
            </a:fld>
            <a:endParaRPr lang="en-US"/>
          </a:p>
        </p:txBody>
      </p:sp>
    </p:spTree>
    <p:extLst>
      <p:ext uri="{BB962C8B-B14F-4D97-AF65-F5344CB8AC3E}">
        <p14:creationId xmlns:p14="http://schemas.microsoft.com/office/powerpoint/2010/main" val="3987232169"/>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7DB4-8AA9-5246-93DC-658E3EB721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1E09C8-FA9F-9647-BB6C-60930260BF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FE9C8D-E8DD-E247-8D73-D77E0C5617A7}"/>
              </a:ext>
            </a:extLst>
          </p:cNvPr>
          <p:cNvSpPr>
            <a:spLocks noGrp="1"/>
          </p:cNvSpPr>
          <p:nvPr>
            <p:ph type="dt" sz="half" idx="10"/>
          </p:nvPr>
        </p:nvSpPr>
        <p:spPr/>
        <p:txBody>
          <a:bodyPr/>
          <a:lstStyle/>
          <a:p>
            <a:fld id="{DCC05F38-54EF-B246-841E-36862A417A4B}" type="datetimeFigureOut">
              <a:rPr lang="en-US" smtClean="0"/>
              <a:t>10/24/2024</a:t>
            </a:fld>
            <a:endParaRPr lang="en-US"/>
          </a:p>
        </p:txBody>
      </p:sp>
      <p:sp>
        <p:nvSpPr>
          <p:cNvPr id="5" name="Footer Placeholder 4">
            <a:extLst>
              <a:ext uri="{FF2B5EF4-FFF2-40B4-BE49-F238E27FC236}">
                <a16:creationId xmlns:a16="http://schemas.microsoft.com/office/drawing/2014/main" id="{2FB3ADC7-2B1F-834D-86C5-0096E4D855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D2E450-781B-864A-B0E8-483A54C71B09}"/>
              </a:ext>
            </a:extLst>
          </p:cNvPr>
          <p:cNvSpPr>
            <a:spLocks noGrp="1"/>
          </p:cNvSpPr>
          <p:nvPr>
            <p:ph type="sldNum" sz="quarter" idx="12"/>
          </p:nvPr>
        </p:nvSpPr>
        <p:spPr/>
        <p:txBody>
          <a:bodyPr/>
          <a:lstStyle/>
          <a:p>
            <a:fld id="{2C143051-C567-A44B-BC73-57EE9DB1CF22}" type="slidenum">
              <a:rPr lang="en-US" smtClean="0"/>
              <a:t>‹#›</a:t>
            </a:fld>
            <a:endParaRPr lang="en-US"/>
          </a:p>
        </p:txBody>
      </p:sp>
    </p:spTree>
    <p:extLst>
      <p:ext uri="{BB962C8B-B14F-4D97-AF65-F5344CB8AC3E}">
        <p14:creationId xmlns:p14="http://schemas.microsoft.com/office/powerpoint/2010/main" val="7310995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75A74-DF3B-1D47-8F37-6015B9D2C8A4}"/>
              </a:ext>
            </a:extLst>
          </p:cNvPr>
          <p:cNvSpPr>
            <a:spLocks noGrp="1"/>
          </p:cNvSpPr>
          <p:nvPr>
            <p:ph type="title" hasCustomPrompt="1"/>
          </p:nvPr>
        </p:nvSpPr>
        <p:spPr>
          <a:xfrm>
            <a:off x="470648" y="365127"/>
            <a:ext cx="11182466" cy="509517"/>
          </a:xfrm>
        </p:spPr>
        <p:txBody>
          <a:bodyPr/>
          <a:lstStyle>
            <a:lvl1pPr algn="ctr">
              <a:defRPr spc="100" baseline="0"/>
            </a:lvl1pPr>
          </a:lstStyle>
          <a:p>
            <a:r>
              <a:rPr lang="en-US"/>
              <a:t>Graph slide</a:t>
            </a:r>
          </a:p>
        </p:txBody>
      </p:sp>
      <p:sp>
        <p:nvSpPr>
          <p:cNvPr id="11" name="Chart Placeholder 10">
            <a:extLst>
              <a:ext uri="{FF2B5EF4-FFF2-40B4-BE49-F238E27FC236}">
                <a16:creationId xmlns:a16="http://schemas.microsoft.com/office/drawing/2014/main" id="{2F1A9D98-6693-7E45-8095-57D9D0C26E56}"/>
              </a:ext>
            </a:extLst>
          </p:cNvPr>
          <p:cNvSpPr>
            <a:spLocks noGrp="1"/>
          </p:cNvSpPr>
          <p:nvPr>
            <p:ph type="chart" sz="quarter" idx="13"/>
          </p:nvPr>
        </p:nvSpPr>
        <p:spPr>
          <a:xfrm>
            <a:off x="470648" y="1053549"/>
            <a:ext cx="11182466" cy="4401855"/>
          </a:xfrm>
          <a:prstGeom prst="rect">
            <a:avLst/>
          </a:prstGeom>
        </p:spPr>
        <p:txBody>
          <a:bodyPr/>
          <a:lstStyle/>
          <a:p>
            <a:endParaRPr lang="en-US"/>
          </a:p>
        </p:txBody>
      </p:sp>
    </p:spTree>
    <p:extLst>
      <p:ext uri="{BB962C8B-B14F-4D97-AF65-F5344CB8AC3E}">
        <p14:creationId xmlns:p14="http://schemas.microsoft.com/office/powerpoint/2010/main" val="6425341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0704A-805F-3878-3367-BA955B7A99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91F414-E3FD-CCBB-A793-1D124F49B0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2B27A2-572F-16C0-A02C-4A3E4D0974A7}"/>
              </a:ext>
            </a:extLst>
          </p:cNvPr>
          <p:cNvSpPr>
            <a:spLocks noGrp="1"/>
          </p:cNvSpPr>
          <p:nvPr>
            <p:ph type="dt" sz="half" idx="10"/>
          </p:nvPr>
        </p:nvSpPr>
        <p:spPr/>
        <p:txBody>
          <a:bodyPr/>
          <a:lstStyle/>
          <a:p>
            <a:fld id="{B68E51D0-085D-674D-BC21-05C050A27B23}" type="datetimeFigureOut">
              <a:rPr lang="en-US" smtClean="0"/>
              <a:t>10/24/2024</a:t>
            </a:fld>
            <a:endParaRPr lang="en-US"/>
          </a:p>
        </p:txBody>
      </p:sp>
      <p:sp>
        <p:nvSpPr>
          <p:cNvPr id="5" name="Footer Placeholder 4">
            <a:extLst>
              <a:ext uri="{FF2B5EF4-FFF2-40B4-BE49-F238E27FC236}">
                <a16:creationId xmlns:a16="http://schemas.microsoft.com/office/drawing/2014/main" id="{92FF8743-F90D-EA89-3ABC-8474A54AA6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1A10D6-1563-4ADB-C96F-AEB669ADBEF1}"/>
              </a:ext>
            </a:extLst>
          </p:cNvPr>
          <p:cNvSpPr>
            <a:spLocks noGrp="1"/>
          </p:cNvSpPr>
          <p:nvPr>
            <p:ph type="sldNum" sz="quarter" idx="12"/>
          </p:nvPr>
        </p:nvSpPr>
        <p:spPr>
          <a:xfrm>
            <a:off x="8610600" y="6356352"/>
            <a:ext cx="2743200" cy="365125"/>
          </a:xfrm>
          <a:prstGeom prst="rect">
            <a:avLst/>
          </a:prstGeom>
        </p:spPr>
        <p:txBody>
          <a:bodyPr/>
          <a:lstStyle/>
          <a:p>
            <a:fld id="{30C1127F-67E3-6F4A-A155-6FE37FAA4CAE}" type="slidenum">
              <a:rPr lang="en-US" smtClean="0"/>
              <a:t>‹#›</a:t>
            </a:fld>
            <a:endParaRPr lang="en-US"/>
          </a:p>
        </p:txBody>
      </p:sp>
    </p:spTree>
    <p:extLst>
      <p:ext uri="{BB962C8B-B14F-4D97-AF65-F5344CB8AC3E}">
        <p14:creationId xmlns:p14="http://schemas.microsoft.com/office/powerpoint/2010/main" val="18189231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7EC07DB2-5E9C-88D8-10E5-0042D7AC3D25}"/>
              </a:ext>
            </a:extLst>
          </p:cNvPr>
          <p:cNvPicPr>
            <a:picLocks noChangeAspect="1"/>
          </p:cNvPicPr>
          <p:nvPr userDrawn="1"/>
        </p:nvPicPr>
        <p:blipFill>
          <a:blip r:embed="rId2"/>
          <a:stretch>
            <a:fillRect/>
          </a:stretch>
        </p:blipFill>
        <p:spPr>
          <a:xfrm>
            <a:off x="-2" y="0"/>
            <a:ext cx="12192000" cy="6858000"/>
          </a:xfrm>
          <a:prstGeom prst="rect">
            <a:avLst/>
          </a:prstGeom>
        </p:spPr>
      </p:pic>
      <p:sp>
        <p:nvSpPr>
          <p:cNvPr id="2" name="Title 1">
            <a:extLst>
              <a:ext uri="{FF2B5EF4-FFF2-40B4-BE49-F238E27FC236}">
                <a16:creationId xmlns:a16="http://schemas.microsoft.com/office/drawing/2014/main" id="{37DA0C41-49F2-17A7-5D26-1745F755AF5C}"/>
              </a:ext>
            </a:extLst>
          </p:cNvPr>
          <p:cNvSpPr>
            <a:spLocks noGrp="1"/>
          </p:cNvSpPr>
          <p:nvPr>
            <p:ph type="title"/>
          </p:nvPr>
        </p:nvSpPr>
        <p:spPr>
          <a:xfrm>
            <a:off x="88392" y="365127"/>
            <a:ext cx="10515600" cy="1325563"/>
          </a:xfrm>
        </p:spPr>
        <p:txBody>
          <a:bodyPr/>
          <a:lstStyle>
            <a:lvl1pPr>
              <a:defRPr b="1">
                <a:solidFill>
                  <a:srgbClr val="36256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7D1F60E-6102-084A-2321-D657C03D1513}"/>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F245B49-46D8-DE0C-209B-BF0E6FAEE328}"/>
              </a:ext>
            </a:extLst>
          </p:cNvPr>
          <p:cNvSpPr>
            <a:spLocks noGrp="1"/>
          </p:cNvSpPr>
          <p:nvPr>
            <p:ph type="dt" sz="half" idx="10"/>
          </p:nvPr>
        </p:nvSpPr>
        <p:spPr/>
        <p:txBody>
          <a:bodyPr/>
          <a:lstStyle/>
          <a:p>
            <a:fld id="{B68E51D0-085D-674D-BC21-05C050A27B23}" type="datetimeFigureOut">
              <a:rPr lang="en-US" smtClean="0"/>
              <a:t>10/24/2024</a:t>
            </a:fld>
            <a:endParaRPr lang="en-US"/>
          </a:p>
        </p:txBody>
      </p:sp>
      <p:sp>
        <p:nvSpPr>
          <p:cNvPr id="6" name="Slide Number Placeholder 5">
            <a:extLst>
              <a:ext uri="{FF2B5EF4-FFF2-40B4-BE49-F238E27FC236}">
                <a16:creationId xmlns:a16="http://schemas.microsoft.com/office/drawing/2014/main" id="{8AF2D353-5617-F883-6BB8-2739B9DF1791}"/>
              </a:ext>
            </a:extLst>
          </p:cNvPr>
          <p:cNvSpPr>
            <a:spLocks noGrp="1"/>
          </p:cNvSpPr>
          <p:nvPr>
            <p:ph type="sldNum" sz="quarter" idx="12"/>
          </p:nvPr>
        </p:nvSpPr>
        <p:spPr>
          <a:xfrm>
            <a:off x="8610600" y="6356352"/>
            <a:ext cx="2743200" cy="365125"/>
          </a:xfrm>
          <a:prstGeom prst="rect">
            <a:avLst/>
          </a:prstGeom>
        </p:spPr>
        <p:txBody>
          <a:bodyPr/>
          <a:lstStyle/>
          <a:p>
            <a:fld id="{30C1127F-67E3-6F4A-A155-6FE37FAA4CAE}" type="slidenum">
              <a:rPr lang="en-US" smtClean="0"/>
              <a:t>‹#›</a:t>
            </a:fld>
            <a:endParaRPr lang="en-US"/>
          </a:p>
        </p:txBody>
      </p:sp>
      <p:cxnSp>
        <p:nvCxnSpPr>
          <p:cNvPr id="8" name="Straight Connector 7">
            <a:extLst>
              <a:ext uri="{FF2B5EF4-FFF2-40B4-BE49-F238E27FC236}">
                <a16:creationId xmlns:a16="http://schemas.microsoft.com/office/drawing/2014/main" id="{2C0C8ADE-DDFC-077F-8929-BF0B7CE2689F}"/>
              </a:ext>
            </a:extLst>
          </p:cNvPr>
          <p:cNvCxnSpPr/>
          <p:nvPr userDrawn="1"/>
        </p:nvCxnSpPr>
        <p:spPr>
          <a:xfrm>
            <a:off x="144018" y="1353312"/>
            <a:ext cx="3108960" cy="0"/>
          </a:xfrm>
          <a:prstGeom prst="line">
            <a:avLst/>
          </a:prstGeom>
          <a:ln w="57150" cap="rnd">
            <a:solidFill>
              <a:srgbClr val="F0A31F"/>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38B7FCDA-CEAC-8255-77DA-796FC2155A36}"/>
              </a:ext>
            </a:extLst>
          </p:cNvPr>
          <p:cNvSpPr txBox="1">
            <a:spLocks/>
          </p:cNvSpPr>
          <p:nvPr userDrawn="1"/>
        </p:nvSpPr>
        <p:spPr>
          <a:xfrm>
            <a:off x="6225820" y="9287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rgbClr val="E1EBEC"/>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dirty="0"/>
          </a:p>
        </p:txBody>
      </p:sp>
    </p:spTree>
    <p:extLst>
      <p:ext uri="{BB962C8B-B14F-4D97-AF65-F5344CB8AC3E}">
        <p14:creationId xmlns:p14="http://schemas.microsoft.com/office/powerpoint/2010/main" val="359690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7EC07DB2-5E9C-88D8-10E5-0042D7AC3D25}"/>
              </a:ext>
            </a:extLst>
          </p:cNvPr>
          <p:cNvPicPr>
            <a:picLocks noChangeAspect="1"/>
          </p:cNvPicPr>
          <p:nvPr userDrawn="1"/>
        </p:nvPicPr>
        <p:blipFill>
          <a:blip r:embed="rId2"/>
          <a:stretch>
            <a:fillRect/>
          </a:stretch>
        </p:blipFill>
        <p:spPr>
          <a:xfrm>
            <a:off x="10986" y="0"/>
            <a:ext cx="12170027" cy="6845640"/>
          </a:xfrm>
          <a:prstGeom prst="rect">
            <a:avLst/>
          </a:prstGeom>
        </p:spPr>
      </p:pic>
      <p:sp>
        <p:nvSpPr>
          <p:cNvPr id="2" name="Title 1">
            <a:extLst>
              <a:ext uri="{FF2B5EF4-FFF2-40B4-BE49-F238E27FC236}">
                <a16:creationId xmlns:a16="http://schemas.microsoft.com/office/drawing/2014/main" id="{37DA0C41-49F2-17A7-5D26-1745F755AF5C}"/>
              </a:ext>
            </a:extLst>
          </p:cNvPr>
          <p:cNvSpPr>
            <a:spLocks noGrp="1"/>
          </p:cNvSpPr>
          <p:nvPr>
            <p:ph type="title" hasCustomPrompt="1"/>
          </p:nvPr>
        </p:nvSpPr>
        <p:spPr>
          <a:xfrm>
            <a:off x="88392" y="365127"/>
            <a:ext cx="10515600" cy="1325563"/>
          </a:xfrm>
        </p:spPr>
        <p:txBody>
          <a:bodyPr/>
          <a:lstStyle>
            <a:lvl1pPr>
              <a:defRPr b="1">
                <a:solidFill>
                  <a:srgbClr val="36256B"/>
                </a:solidFill>
              </a:defRPr>
            </a:lvl1pPr>
          </a:lstStyle>
          <a:p>
            <a:r>
              <a:rPr lang="en-US" dirty="0"/>
              <a:t>Click to edit </a:t>
            </a:r>
            <a:br>
              <a:rPr lang="en-US" dirty="0"/>
            </a:br>
            <a:r>
              <a:rPr lang="en-US" dirty="0"/>
              <a:t>Master title style</a:t>
            </a:r>
          </a:p>
        </p:txBody>
      </p:sp>
      <p:sp>
        <p:nvSpPr>
          <p:cNvPr id="3" name="Content Placeholder 2">
            <a:extLst>
              <a:ext uri="{FF2B5EF4-FFF2-40B4-BE49-F238E27FC236}">
                <a16:creationId xmlns:a16="http://schemas.microsoft.com/office/drawing/2014/main" id="{47D1F60E-6102-084A-2321-D657C03D1513}"/>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AF2D353-5617-F883-6BB8-2739B9DF1791}"/>
              </a:ext>
            </a:extLst>
          </p:cNvPr>
          <p:cNvSpPr>
            <a:spLocks noGrp="1"/>
          </p:cNvSpPr>
          <p:nvPr>
            <p:ph type="sldNum" sz="quarter" idx="12"/>
          </p:nvPr>
        </p:nvSpPr>
        <p:spPr>
          <a:xfrm>
            <a:off x="8610600" y="6356352"/>
            <a:ext cx="2743200" cy="365125"/>
          </a:xfrm>
          <a:prstGeom prst="rect">
            <a:avLst/>
          </a:prstGeom>
        </p:spPr>
        <p:txBody>
          <a:bodyPr/>
          <a:lstStyle/>
          <a:p>
            <a:fld id="{30C1127F-67E3-6F4A-A155-6FE37FAA4CAE}" type="slidenum">
              <a:rPr lang="en-US" smtClean="0"/>
              <a:t>‹#›</a:t>
            </a:fld>
            <a:endParaRPr lang="en-US"/>
          </a:p>
        </p:txBody>
      </p:sp>
      <p:sp>
        <p:nvSpPr>
          <p:cNvPr id="9" name="Footer Placeholder 4">
            <a:extLst>
              <a:ext uri="{FF2B5EF4-FFF2-40B4-BE49-F238E27FC236}">
                <a16:creationId xmlns:a16="http://schemas.microsoft.com/office/drawing/2014/main" id="{38B7FCDA-CEAC-8255-77DA-796FC2155A36}"/>
              </a:ext>
            </a:extLst>
          </p:cNvPr>
          <p:cNvSpPr txBox="1">
            <a:spLocks/>
          </p:cNvSpPr>
          <p:nvPr userDrawn="1"/>
        </p:nvSpPr>
        <p:spPr>
          <a:xfrm>
            <a:off x="6225820" y="9287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rgbClr val="E1EBEC"/>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Tree>
    <p:extLst>
      <p:ext uri="{BB962C8B-B14F-4D97-AF65-F5344CB8AC3E}">
        <p14:creationId xmlns:p14="http://schemas.microsoft.com/office/powerpoint/2010/main" val="16825201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7EC07DB2-5E9C-88D8-10E5-0042D7AC3D25}"/>
              </a:ext>
            </a:extLst>
          </p:cNvPr>
          <p:cNvPicPr>
            <a:picLocks noChangeAspect="1"/>
          </p:cNvPicPr>
          <p:nvPr userDrawn="1"/>
        </p:nvPicPr>
        <p:blipFill>
          <a:blip r:embed="rId2"/>
          <a:stretch>
            <a:fillRect/>
          </a:stretch>
        </p:blipFill>
        <p:spPr>
          <a:xfrm>
            <a:off x="10986" y="0"/>
            <a:ext cx="12170027" cy="6845640"/>
          </a:xfrm>
          <a:prstGeom prst="rect">
            <a:avLst/>
          </a:prstGeom>
        </p:spPr>
      </p:pic>
      <p:sp>
        <p:nvSpPr>
          <p:cNvPr id="2" name="Title 1">
            <a:extLst>
              <a:ext uri="{FF2B5EF4-FFF2-40B4-BE49-F238E27FC236}">
                <a16:creationId xmlns:a16="http://schemas.microsoft.com/office/drawing/2014/main" id="{37DA0C41-49F2-17A7-5D26-1745F755AF5C}"/>
              </a:ext>
            </a:extLst>
          </p:cNvPr>
          <p:cNvSpPr>
            <a:spLocks noGrp="1"/>
          </p:cNvSpPr>
          <p:nvPr>
            <p:ph type="title" hasCustomPrompt="1"/>
          </p:nvPr>
        </p:nvSpPr>
        <p:spPr>
          <a:xfrm>
            <a:off x="88392" y="365127"/>
            <a:ext cx="10515600" cy="1325563"/>
          </a:xfrm>
        </p:spPr>
        <p:txBody>
          <a:bodyPr/>
          <a:lstStyle>
            <a:lvl1pPr>
              <a:defRPr b="1">
                <a:solidFill>
                  <a:srgbClr val="36256B"/>
                </a:solidFill>
              </a:defRPr>
            </a:lvl1pPr>
          </a:lstStyle>
          <a:p>
            <a:r>
              <a:rPr lang="en-US" dirty="0"/>
              <a:t>Click to edit </a:t>
            </a:r>
            <a:br>
              <a:rPr lang="en-US" dirty="0"/>
            </a:br>
            <a:r>
              <a:rPr lang="en-US" dirty="0"/>
              <a:t>Master title style</a:t>
            </a:r>
          </a:p>
        </p:txBody>
      </p:sp>
      <p:sp>
        <p:nvSpPr>
          <p:cNvPr id="6" name="Slide Number Placeholder 5">
            <a:extLst>
              <a:ext uri="{FF2B5EF4-FFF2-40B4-BE49-F238E27FC236}">
                <a16:creationId xmlns:a16="http://schemas.microsoft.com/office/drawing/2014/main" id="{8AF2D353-5617-F883-6BB8-2739B9DF1791}"/>
              </a:ext>
            </a:extLst>
          </p:cNvPr>
          <p:cNvSpPr>
            <a:spLocks noGrp="1"/>
          </p:cNvSpPr>
          <p:nvPr>
            <p:ph type="sldNum" sz="quarter" idx="12"/>
          </p:nvPr>
        </p:nvSpPr>
        <p:spPr>
          <a:xfrm>
            <a:off x="8610600" y="6356352"/>
            <a:ext cx="2743200" cy="365125"/>
          </a:xfrm>
          <a:prstGeom prst="rect">
            <a:avLst/>
          </a:prstGeom>
        </p:spPr>
        <p:txBody>
          <a:bodyPr/>
          <a:lstStyle/>
          <a:p>
            <a:fld id="{30C1127F-67E3-6F4A-A155-6FE37FAA4CAE}" type="slidenum">
              <a:rPr lang="en-US" smtClean="0"/>
              <a:t>‹#›</a:t>
            </a:fld>
            <a:endParaRPr lang="en-US"/>
          </a:p>
        </p:txBody>
      </p:sp>
      <p:sp>
        <p:nvSpPr>
          <p:cNvPr id="9" name="Footer Placeholder 4">
            <a:extLst>
              <a:ext uri="{FF2B5EF4-FFF2-40B4-BE49-F238E27FC236}">
                <a16:creationId xmlns:a16="http://schemas.microsoft.com/office/drawing/2014/main" id="{38B7FCDA-CEAC-8255-77DA-796FC2155A36}"/>
              </a:ext>
            </a:extLst>
          </p:cNvPr>
          <p:cNvSpPr txBox="1">
            <a:spLocks/>
          </p:cNvSpPr>
          <p:nvPr userDrawn="1"/>
        </p:nvSpPr>
        <p:spPr>
          <a:xfrm>
            <a:off x="6225820" y="9287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rgbClr val="E1EBEC"/>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Tree>
    <p:extLst>
      <p:ext uri="{BB962C8B-B14F-4D97-AF65-F5344CB8AC3E}">
        <p14:creationId xmlns:p14="http://schemas.microsoft.com/office/powerpoint/2010/main" val="128845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0D14A-FDF8-DDD5-40C2-D7E21381E1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DCDA0A-4E67-0C7A-60DE-8F31F0F53E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A471D6-924D-C12C-7754-92839A3280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3406D6-AB77-DFAB-878C-CD6954A9472C}"/>
              </a:ext>
            </a:extLst>
          </p:cNvPr>
          <p:cNvSpPr>
            <a:spLocks noGrp="1"/>
          </p:cNvSpPr>
          <p:nvPr>
            <p:ph type="dt" sz="half" idx="10"/>
          </p:nvPr>
        </p:nvSpPr>
        <p:spPr/>
        <p:txBody>
          <a:bodyPr/>
          <a:lstStyle/>
          <a:p>
            <a:fld id="{B68E51D0-085D-674D-BC21-05C050A27B23}" type="datetimeFigureOut">
              <a:rPr lang="en-US" smtClean="0"/>
              <a:t>10/24/2024</a:t>
            </a:fld>
            <a:endParaRPr lang="en-US"/>
          </a:p>
        </p:txBody>
      </p:sp>
      <p:sp>
        <p:nvSpPr>
          <p:cNvPr id="6" name="Footer Placeholder 5">
            <a:extLst>
              <a:ext uri="{FF2B5EF4-FFF2-40B4-BE49-F238E27FC236}">
                <a16:creationId xmlns:a16="http://schemas.microsoft.com/office/drawing/2014/main" id="{31ABD695-0EFB-78F1-2B96-4F9E542BF1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E1A0CF-5AE0-FA03-A183-D37D80D07C57}"/>
              </a:ext>
            </a:extLst>
          </p:cNvPr>
          <p:cNvSpPr>
            <a:spLocks noGrp="1"/>
          </p:cNvSpPr>
          <p:nvPr>
            <p:ph type="sldNum" sz="quarter" idx="12"/>
          </p:nvPr>
        </p:nvSpPr>
        <p:spPr>
          <a:xfrm>
            <a:off x="8610600" y="6356350"/>
            <a:ext cx="2743200" cy="365125"/>
          </a:xfrm>
          <a:prstGeom prst="rect">
            <a:avLst/>
          </a:prstGeom>
        </p:spPr>
        <p:txBody>
          <a:bodyPr/>
          <a:lstStyle/>
          <a:p>
            <a:fld id="{30C1127F-67E3-6F4A-A155-6FE37FAA4CAE}" type="slidenum">
              <a:rPr lang="en-US" smtClean="0"/>
              <a:t>‹#›</a:t>
            </a:fld>
            <a:endParaRPr lang="en-US"/>
          </a:p>
        </p:txBody>
      </p:sp>
    </p:spTree>
    <p:extLst>
      <p:ext uri="{BB962C8B-B14F-4D97-AF65-F5344CB8AC3E}">
        <p14:creationId xmlns:p14="http://schemas.microsoft.com/office/powerpoint/2010/main" val="41057868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DEDE7-5B4B-BF32-A466-9920B14A3A87}"/>
              </a:ext>
            </a:extLst>
          </p:cNvPr>
          <p:cNvSpPr>
            <a:spLocks noGrp="1"/>
          </p:cNvSpPr>
          <p:nvPr>
            <p:ph type="title"/>
          </p:nvPr>
        </p:nvSpPr>
        <p:spPr>
          <a:xfrm>
            <a:off x="831850"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1A09A2-C499-6FDC-84D9-553C6A126423}"/>
              </a:ext>
            </a:extLst>
          </p:cNvPr>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D2B784-3FE1-EB05-9F4E-36E51198267F}"/>
              </a:ext>
            </a:extLst>
          </p:cNvPr>
          <p:cNvSpPr>
            <a:spLocks noGrp="1"/>
          </p:cNvSpPr>
          <p:nvPr>
            <p:ph type="dt" sz="half" idx="10"/>
          </p:nvPr>
        </p:nvSpPr>
        <p:spPr/>
        <p:txBody>
          <a:bodyPr/>
          <a:lstStyle/>
          <a:p>
            <a:fld id="{B68E51D0-085D-674D-BC21-05C050A27B23}" type="datetimeFigureOut">
              <a:rPr lang="en-US" smtClean="0"/>
              <a:t>10/24/2024</a:t>
            </a:fld>
            <a:endParaRPr lang="en-US"/>
          </a:p>
        </p:txBody>
      </p:sp>
      <p:sp>
        <p:nvSpPr>
          <p:cNvPr id="5" name="Footer Placeholder 4">
            <a:extLst>
              <a:ext uri="{FF2B5EF4-FFF2-40B4-BE49-F238E27FC236}">
                <a16:creationId xmlns:a16="http://schemas.microsoft.com/office/drawing/2014/main" id="{D43CD0F5-DD55-64F2-9170-CD1DA5DFCA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CB9764-38BF-F3A0-2A94-AA77BBADA5FA}"/>
              </a:ext>
            </a:extLst>
          </p:cNvPr>
          <p:cNvSpPr>
            <a:spLocks noGrp="1"/>
          </p:cNvSpPr>
          <p:nvPr>
            <p:ph type="sldNum" sz="quarter" idx="12"/>
          </p:nvPr>
        </p:nvSpPr>
        <p:spPr>
          <a:xfrm>
            <a:off x="8610600" y="6356352"/>
            <a:ext cx="2743200" cy="365125"/>
          </a:xfrm>
          <a:prstGeom prst="rect">
            <a:avLst/>
          </a:prstGeom>
        </p:spPr>
        <p:txBody>
          <a:bodyPr/>
          <a:lstStyle/>
          <a:p>
            <a:fld id="{30C1127F-67E3-6F4A-A155-6FE37FAA4CAE}" type="slidenum">
              <a:rPr lang="en-US" smtClean="0"/>
              <a:t>‹#›</a:t>
            </a:fld>
            <a:endParaRPr lang="en-US"/>
          </a:p>
        </p:txBody>
      </p:sp>
    </p:spTree>
    <p:extLst>
      <p:ext uri="{BB962C8B-B14F-4D97-AF65-F5344CB8AC3E}">
        <p14:creationId xmlns:p14="http://schemas.microsoft.com/office/powerpoint/2010/main" val="41696099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0D14A-FDF8-DDD5-40C2-D7E21381E1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DCDA0A-4E67-0C7A-60DE-8F31F0F53E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A471D6-924D-C12C-7754-92839A3280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3406D6-AB77-DFAB-878C-CD6954A9472C}"/>
              </a:ext>
            </a:extLst>
          </p:cNvPr>
          <p:cNvSpPr>
            <a:spLocks noGrp="1"/>
          </p:cNvSpPr>
          <p:nvPr>
            <p:ph type="dt" sz="half" idx="10"/>
          </p:nvPr>
        </p:nvSpPr>
        <p:spPr/>
        <p:txBody>
          <a:bodyPr/>
          <a:lstStyle/>
          <a:p>
            <a:fld id="{B68E51D0-085D-674D-BC21-05C050A27B23}" type="datetimeFigureOut">
              <a:rPr lang="en-US" smtClean="0"/>
              <a:t>10/24/2024</a:t>
            </a:fld>
            <a:endParaRPr lang="en-US"/>
          </a:p>
        </p:txBody>
      </p:sp>
      <p:sp>
        <p:nvSpPr>
          <p:cNvPr id="6" name="Footer Placeholder 5">
            <a:extLst>
              <a:ext uri="{FF2B5EF4-FFF2-40B4-BE49-F238E27FC236}">
                <a16:creationId xmlns:a16="http://schemas.microsoft.com/office/drawing/2014/main" id="{31ABD695-0EFB-78F1-2B96-4F9E542BF1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E1A0CF-5AE0-FA03-A183-D37D80D07C57}"/>
              </a:ext>
            </a:extLst>
          </p:cNvPr>
          <p:cNvSpPr>
            <a:spLocks noGrp="1"/>
          </p:cNvSpPr>
          <p:nvPr>
            <p:ph type="sldNum" sz="quarter" idx="12"/>
          </p:nvPr>
        </p:nvSpPr>
        <p:spPr>
          <a:xfrm>
            <a:off x="8610600" y="6356352"/>
            <a:ext cx="2743200" cy="365125"/>
          </a:xfrm>
          <a:prstGeom prst="rect">
            <a:avLst/>
          </a:prstGeom>
        </p:spPr>
        <p:txBody>
          <a:bodyPr/>
          <a:lstStyle/>
          <a:p>
            <a:fld id="{30C1127F-67E3-6F4A-A155-6FE37FAA4CAE}" type="slidenum">
              <a:rPr lang="en-US" smtClean="0"/>
              <a:t>‹#›</a:t>
            </a:fld>
            <a:endParaRPr lang="en-US"/>
          </a:p>
        </p:txBody>
      </p:sp>
    </p:spTree>
    <p:extLst>
      <p:ext uri="{BB962C8B-B14F-4D97-AF65-F5344CB8AC3E}">
        <p14:creationId xmlns:p14="http://schemas.microsoft.com/office/powerpoint/2010/main" val="10415936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74682-DEDB-C6C0-8082-B70C111EE9C6}"/>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623326-53EB-72FA-9981-CD0369F3295F}"/>
              </a:ext>
            </a:extLst>
          </p:cNvPr>
          <p:cNvSpPr>
            <a:spLocks noGrp="1"/>
          </p:cNvSpPr>
          <p:nvPr>
            <p:ph type="body" idx="1"/>
          </p:nvPr>
        </p:nvSpPr>
        <p:spPr>
          <a:xfrm>
            <a:off x="83979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3F5E74-5853-7B9E-7738-8C43B39F1C42}"/>
              </a:ext>
            </a:extLst>
          </p:cNvPr>
          <p:cNvSpPr>
            <a:spLocks noGrp="1"/>
          </p:cNvSpPr>
          <p:nvPr>
            <p:ph sz="half" idx="2"/>
          </p:nvPr>
        </p:nvSpPr>
        <p:spPr>
          <a:xfrm>
            <a:off x="83979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76939C-090A-2FD5-57E4-38E3701F3B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819F1E-76DC-42B2-1236-CCFE7C3563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069709-C2B9-8B84-53BF-D8D38E17DBB6}"/>
              </a:ext>
            </a:extLst>
          </p:cNvPr>
          <p:cNvSpPr>
            <a:spLocks noGrp="1"/>
          </p:cNvSpPr>
          <p:nvPr>
            <p:ph type="dt" sz="half" idx="10"/>
          </p:nvPr>
        </p:nvSpPr>
        <p:spPr/>
        <p:txBody>
          <a:bodyPr/>
          <a:lstStyle/>
          <a:p>
            <a:fld id="{B68E51D0-085D-674D-BC21-05C050A27B23}" type="datetimeFigureOut">
              <a:rPr lang="en-US" smtClean="0"/>
              <a:t>10/24/2024</a:t>
            </a:fld>
            <a:endParaRPr lang="en-US"/>
          </a:p>
        </p:txBody>
      </p:sp>
      <p:sp>
        <p:nvSpPr>
          <p:cNvPr id="8" name="Footer Placeholder 7">
            <a:extLst>
              <a:ext uri="{FF2B5EF4-FFF2-40B4-BE49-F238E27FC236}">
                <a16:creationId xmlns:a16="http://schemas.microsoft.com/office/drawing/2014/main" id="{0EF16664-DAA8-6C5E-8D46-BAF2E0463F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D62089-DD29-1C1E-9363-C7E3BF9E8201}"/>
              </a:ext>
            </a:extLst>
          </p:cNvPr>
          <p:cNvSpPr>
            <a:spLocks noGrp="1"/>
          </p:cNvSpPr>
          <p:nvPr>
            <p:ph type="sldNum" sz="quarter" idx="12"/>
          </p:nvPr>
        </p:nvSpPr>
        <p:spPr>
          <a:xfrm>
            <a:off x="8610600" y="6356352"/>
            <a:ext cx="2743200" cy="365125"/>
          </a:xfrm>
          <a:prstGeom prst="rect">
            <a:avLst/>
          </a:prstGeom>
        </p:spPr>
        <p:txBody>
          <a:bodyPr/>
          <a:lstStyle/>
          <a:p>
            <a:fld id="{30C1127F-67E3-6F4A-A155-6FE37FAA4CAE}" type="slidenum">
              <a:rPr lang="en-US" smtClean="0"/>
              <a:t>‹#›</a:t>
            </a:fld>
            <a:endParaRPr lang="en-US"/>
          </a:p>
        </p:txBody>
      </p:sp>
    </p:spTree>
    <p:extLst>
      <p:ext uri="{BB962C8B-B14F-4D97-AF65-F5344CB8AC3E}">
        <p14:creationId xmlns:p14="http://schemas.microsoft.com/office/powerpoint/2010/main" val="31002552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CBE99-206A-D553-267B-503F686FBD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589A91-3459-494C-CD32-119E2EC1983A}"/>
              </a:ext>
            </a:extLst>
          </p:cNvPr>
          <p:cNvSpPr>
            <a:spLocks noGrp="1"/>
          </p:cNvSpPr>
          <p:nvPr>
            <p:ph type="dt" sz="half" idx="10"/>
          </p:nvPr>
        </p:nvSpPr>
        <p:spPr/>
        <p:txBody>
          <a:bodyPr/>
          <a:lstStyle/>
          <a:p>
            <a:fld id="{B68E51D0-085D-674D-BC21-05C050A27B23}" type="datetimeFigureOut">
              <a:rPr lang="en-US" smtClean="0"/>
              <a:t>10/24/2024</a:t>
            </a:fld>
            <a:endParaRPr lang="en-US"/>
          </a:p>
        </p:txBody>
      </p:sp>
      <p:sp>
        <p:nvSpPr>
          <p:cNvPr id="4" name="Footer Placeholder 3">
            <a:extLst>
              <a:ext uri="{FF2B5EF4-FFF2-40B4-BE49-F238E27FC236}">
                <a16:creationId xmlns:a16="http://schemas.microsoft.com/office/drawing/2014/main" id="{92C8EEC7-C229-8D95-CE6B-1B791E944E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369B2B-99C5-8B56-A6D0-05E800EF6DDF}"/>
              </a:ext>
            </a:extLst>
          </p:cNvPr>
          <p:cNvSpPr>
            <a:spLocks noGrp="1"/>
          </p:cNvSpPr>
          <p:nvPr>
            <p:ph type="sldNum" sz="quarter" idx="12"/>
          </p:nvPr>
        </p:nvSpPr>
        <p:spPr>
          <a:xfrm>
            <a:off x="8610600" y="6356352"/>
            <a:ext cx="2743200" cy="365125"/>
          </a:xfrm>
          <a:prstGeom prst="rect">
            <a:avLst/>
          </a:prstGeom>
        </p:spPr>
        <p:txBody>
          <a:bodyPr/>
          <a:lstStyle/>
          <a:p>
            <a:fld id="{30C1127F-67E3-6F4A-A155-6FE37FAA4CAE}" type="slidenum">
              <a:rPr lang="en-US" smtClean="0"/>
              <a:t>‹#›</a:t>
            </a:fld>
            <a:endParaRPr lang="en-US"/>
          </a:p>
        </p:txBody>
      </p:sp>
    </p:spTree>
    <p:extLst>
      <p:ext uri="{BB962C8B-B14F-4D97-AF65-F5344CB8AC3E}">
        <p14:creationId xmlns:p14="http://schemas.microsoft.com/office/powerpoint/2010/main" val="35936576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6A387E-E8C1-3B4F-BDCF-12D1719FCDE2}"/>
              </a:ext>
            </a:extLst>
          </p:cNvPr>
          <p:cNvSpPr>
            <a:spLocks noGrp="1"/>
          </p:cNvSpPr>
          <p:nvPr>
            <p:ph type="dt" sz="half" idx="10"/>
          </p:nvPr>
        </p:nvSpPr>
        <p:spPr/>
        <p:txBody>
          <a:bodyPr/>
          <a:lstStyle/>
          <a:p>
            <a:fld id="{B68E51D0-085D-674D-BC21-05C050A27B23}" type="datetimeFigureOut">
              <a:rPr lang="en-US" smtClean="0"/>
              <a:t>10/24/2024</a:t>
            </a:fld>
            <a:endParaRPr lang="en-US"/>
          </a:p>
        </p:txBody>
      </p:sp>
      <p:sp>
        <p:nvSpPr>
          <p:cNvPr id="3" name="Footer Placeholder 2">
            <a:extLst>
              <a:ext uri="{FF2B5EF4-FFF2-40B4-BE49-F238E27FC236}">
                <a16:creationId xmlns:a16="http://schemas.microsoft.com/office/drawing/2014/main" id="{96CDEA87-EA88-007F-64D9-69363A064D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54AE98-CEB9-C47F-7447-ED5B39190C21}"/>
              </a:ext>
            </a:extLst>
          </p:cNvPr>
          <p:cNvSpPr>
            <a:spLocks noGrp="1"/>
          </p:cNvSpPr>
          <p:nvPr>
            <p:ph type="sldNum" sz="quarter" idx="12"/>
          </p:nvPr>
        </p:nvSpPr>
        <p:spPr>
          <a:xfrm>
            <a:off x="8610600" y="6356352"/>
            <a:ext cx="2743200" cy="365125"/>
          </a:xfrm>
          <a:prstGeom prst="rect">
            <a:avLst/>
          </a:prstGeom>
        </p:spPr>
        <p:txBody>
          <a:bodyPr/>
          <a:lstStyle/>
          <a:p>
            <a:fld id="{30C1127F-67E3-6F4A-A155-6FE37FAA4CAE}" type="slidenum">
              <a:rPr lang="en-US" smtClean="0"/>
              <a:t>‹#›</a:t>
            </a:fld>
            <a:endParaRPr lang="en-US"/>
          </a:p>
        </p:txBody>
      </p:sp>
    </p:spTree>
    <p:extLst>
      <p:ext uri="{BB962C8B-B14F-4D97-AF65-F5344CB8AC3E}">
        <p14:creationId xmlns:p14="http://schemas.microsoft.com/office/powerpoint/2010/main" val="22441103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D0F67-C124-C491-31F6-A054A1648BA5}"/>
              </a:ext>
            </a:extLst>
          </p:cNvPr>
          <p:cNvSpPr>
            <a:spLocks noGrp="1"/>
          </p:cNvSpPr>
          <p:nvPr>
            <p:ph type="title"/>
          </p:nvPr>
        </p:nvSpPr>
        <p:spPr>
          <a:xfrm>
            <a:off x="839790"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E07FFC-FFD2-9383-FE50-3ADFEB1CA96E}"/>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7C5E75-0EC9-906C-5D71-5E4B2C2A61A0}"/>
              </a:ext>
            </a:extLst>
          </p:cNvPr>
          <p:cNvSpPr>
            <a:spLocks noGrp="1"/>
          </p:cNvSpPr>
          <p:nvPr>
            <p:ph type="body" sz="half" idx="2"/>
          </p:nvPr>
        </p:nvSpPr>
        <p:spPr>
          <a:xfrm>
            <a:off x="83979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90D6E4-E49E-5D7C-B505-0EEC44580366}"/>
              </a:ext>
            </a:extLst>
          </p:cNvPr>
          <p:cNvSpPr>
            <a:spLocks noGrp="1"/>
          </p:cNvSpPr>
          <p:nvPr>
            <p:ph type="dt" sz="half" idx="10"/>
          </p:nvPr>
        </p:nvSpPr>
        <p:spPr/>
        <p:txBody>
          <a:bodyPr/>
          <a:lstStyle/>
          <a:p>
            <a:fld id="{B68E51D0-085D-674D-BC21-05C050A27B23}" type="datetimeFigureOut">
              <a:rPr lang="en-US" smtClean="0"/>
              <a:t>10/24/2024</a:t>
            </a:fld>
            <a:endParaRPr lang="en-US"/>
          </a:p>
        </p:txBody>
      </p:sp>
      <p:sp>
        <p:nvSpPr>
          <p:cNvPr id="6" name="Footer Placeholder 5">
            <a:extLst>
              <a:ext uri="{FF2B5EF4-FFF2-40B4-BE49-F238E27FC236}">
                <a16:creationId xmlns:a16="http://schemas.microsoft.com/office/drawing/2014/main" id="{AE1F44F2-1346-5493-0D94-633865C6A8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BE0E27-78DD-2C0A-D921-7922F1F6E9F4}"/>
              </a:ext>
            </a:extLst>
          </p:cNvPr>
          <p:cNvSpPr>
            <a:spLocks noGrp="1"/>
          </p:cNvSpPr>
          <p:nvPr>
            <p:ph type="sldNum" sz="quarter" idx="12"/>
          </p:nvPr>
        </p:nvSpPr>
        <p:spPr>
          <a:xfrm>
            <a:off x="8610600" y="6356352"/>
            <a:ext cx="2743200" cy="365125"/>
          </a:xfrm>
          <a:prstGeom prst="rect">
            <a:avLst/>
          </a:prstGeom>
        </p:spPr>
        <p:txBody>
          <a:bodyPr/>
          <a:lstStyle/>
          <a:p>
            <a:fld id="{30C1127F-67E3-6F4A-A155-6FE37FAA4CAE}" type="slidenum">
              <a:rPr lang="en-US" smtClean="0"/>
              <a:t>‹#›</a:t>
            </a:fld>
            <a:endParaRPr lang="en-US"/>
          </a:p>
        </p:txBody>
      </p:sp>
    </p:spTree>
    <p:extLst>
      <p:ext uri="{BB962C8B-B14F-4D97-AF65-F5344CB8AC3E}">
        <p14:creationId xmlns:p14="http://schemas.microsoft.com/office/powerpoint/2010/main" val="27815661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EEEDD-1444-DDA2-1222-DBABC4FC11D4}"/>
              </a:ext>
            </a:extLst>
          </p:cNvPr>
          <p:cNvSpPr>
            <a:spLocks noGrp="1"/>
          </p:cNvSpPr>
          <p:nvPr>
            <p:ph type="title"/>
          </p:nvPr>
        </p:nvSpPr>
        <p:spPr>
          <a:xfrm>
            <a:off x="839790"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B3E3D0-FBD9-BC87-67B9-5173288F49F1}"/>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B17ED8-543B-4C40-8DC6-CD08015D3483}"/>
              </a:ext>
            </a:extLst>
          </p:cNvPr>
          <p:cNvSpPr>
            <a:spLocks noGrp="1"/>
          </p:cNvSpPr>
          <p:nvPr>
            <p:ph type="body" sz="half" idx="2"/>
          </p:nvPr>
        </p:nvSpPr>
        <p:spPr>
          <a:xfrm>
            <a:off x="83979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BFCFEA-F405-D18D-A698-8711C2795590}"/>
              </a:ext>
            </a:extLst>
          </p:cNvPr>
          <p:cNvSpPr>
            <a:spLocks noGrp="1"/>
          </p:cNvSpPr>
          <p:nvPr>
            <p:ph type="dt" sz="half" idx="10"/>
          </p:nvPr>
        </p:nvSpPr>
        <p:spPr/>
        <p:txBody>
          <a:bodyPr/>
          <a:lstStyle/>
          <a:p>
            <a:fld id="{B68E51D0-085D-674D-BC21-05C050A27B23}" type="datetimeFigureOut">
              <a:rPr lang="en-US" smtClean="0"/>
              <a:t>10/24/2024</a:t>
            </a:fld>
            <a:endParaRPr lang="en-US"/>
          </a:p>
        </p:txBody>
      </p:sp>
      <p:sp>
        <p:nvSpPr>
          <p:cNvPr id="6" name="Footer Placeholder 5">
            <a:extLst>
              <a:ext uri="{FF2B5EF4-FFF2-40B4-BE49-F238E27FC236}">
                <a16:creationId xmlns:a16="http://schemas.microsoft.com/office/drawing/2014/main" id="{4DA6B96B-8DAE-3909-560C-B6D1EFBA64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3413FE-7DCB-CAA9-0794-7D75694FBCE4}"/>
              </a:ext>
            </a:extLst>
          </p:cNvPr>
          <p:cNvSpPr>
            <a:spLocks noGrp="1"/>
          </p:cNvSpPr>
          <p:nvPr>
            <p:ph type="sldNum" sz="quarter" idx="12"/>
          </p:nvPr>
        </p:nvSpPr>
        <p:spPr>
          <a:xfrm>
            <a:off x="8610600" y="6356352"/>
            <a:ext cx="2743200" cy="365125"/>
          </a:xfrm>
          <a:prstGeom prst="rect">
            <a:avLst/>
          </a:prstGeom>
        </p:spPr>
        <p:txBody>
          <a:bodyPr/>
          <a:lstStyle/>
          <a:p>
            <a:fld id="{30C1127F-67E3-6F4A-A155-6FE37FAA4CAE}" type="slidenum">
              <a:rPr lang="en-US" smtClean="0"/>
              <a:t>‹#›</a:t>
            </a:fld>
            <a:endParaRPr lang="en-US"/>
          </a:p>
        </p:txBody>
      </p:sp>
    </p:spTree>
    <p:extLst>
      <p:ext uri="{BB962C8B-B14F-4D97-AF65-F5344CB8AC3E}">
        <p14:creationId xmlns:p14="http://schemas.microsoft.com/office/powerpoint/2010/main" val="35782177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27A59-DB67-797F-2D0C-A32B62A2CC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D0FDC6-630E-FF5C-C55D-40CA97231A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7F4F85-5058-2381-E1FF-0B78C50F3E0F}"/>
              </a:ext>
            </a:extLst>
          </p:cNvPr>
          <p:cNvSpPr>
            <a:spLocks noGrp="1"/>
          </p:cNvSpPr>
          <p:nvPr>
            <p:ph type="dt" sz="half" idx="10"/>
          </p:nvPr>
        </p:nvSpPr>
        <p:spPr/>
        <p:txBody>
          <a:bodyPr/>
          <a:lstStyle/>
          <a:p>
            <a:fld id="{B68E51D0-085D-674D-BC21-05C050A27B23}" type="datetimeFigureOut">
              <a:rPr lang="en-US" smtClean="0"/>
              <a:t>10/24/2024</a:t>
            </a:fld>
            <a:endParaRPr lang="en-US"/>
          </a:p>
        </p:txBody>
      </p:sp>
      <p:sp>
        <p:nvSpPr>
          <p:cNvPr id="5" name="Footer Placeholder 4">
            <a:extLst>
              <a:ext uri="{FF2B5EF4-FFF2-40B4-BE49-F238E27FC236}">
                <a16:creationId xmlns:a16="http://schemas.microsoft.com/office/drawing/2014/main" id="{3D733C2D-5948-DB36-B1EF-A0E45288AE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5F85D3-B1EC-5C44-87F6-CEE98D0469DD}"/>
              </a:ext>
            </a:extLst>
          </p:cNvPr>
          <p:cNvSpPr>
            <a:spLocks noGrp="1"/>
          </p:cNvSpPr>
          <p:nvPr>
            <p:ph type="sldNum" sz="quarter" idx="12"/>
          </p:nvPr>
        </p:nvSpPr>
        <p:spPr>
          <a:xfrm>
            <a:off x="8610600" y="6356352"/>
            <a:ext cx="2743200" cy="365125"/>
          </a:xfrm>
          <a:prstGeom prst="rect">
            <a:avLst/>
          </a:prstGeom>
        </p:spPr>
        <p:txBody>
          <a:bodyPr/>
          <a:lstStyle/>
          <a:p>
            <a:fld id="{30C1127F-67E3-6F4A-A155-6FE37FAA4CAE}" type="slidenum">
              <a:rPr lang="en-US" smtClean="0"/>
              <a:t>‹#›</a:t>
            </a:fld>
            <a:endParaRPr lang="en-US"/>
          </a:p>
        </p:txBody>
      </p:sp>
    </p:spTree>
    <p:extLst>
      <p:ext uri="{BB962C8B-B14F-4D97-AF65-F5344CB8AC3E}">
        <p14:creationId xmlns:p14="http://schemas.microsoft.com/office/powerpoint/2010/main" val="20260408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4AF390-209E-18AD-D07D-0AB996D3A4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2F15C1-66FD-0C10-70D3-3F45FDD533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E5EEA0-1AC9-40A5-4CC9-672A4AEA6201}"/>
              </a:ext>
            </a:extLst>
          </p:cNvPr>
          <p:cNvSpPr>
            <a:spLocks noGrp="1"/>
          </p:cNvSpPr>
          <p:nvPr>
            <p:ph type="dt" sz="half" idx="10"/>
          </p:nvPr>
        </p:nvSpPr>
        <p:spPr/>
        <p:txBody>
          <a:bodyPr/>
          <a:lstStyle/>
          <a:p>
            <a:fld id="{B68E51D0-085D-674D-BC21-05C050A27B23}" type="datetimeFigureOut">
              <a:rPr lang="en-US" smtClean="0"/>
              <a:t>10/24/2024</a:t>
            </a:fld>
            <a:endParaRPr lang="en-US"/>
          </a:p>
        </p:txBody>
      </p:sp>
      <p:sp>
        <p:nvSpPr>
          <p:cNvPr id="5" name="Footer Placeholder 4">
            <a:extLst>
              <a:ext uri="{FF2B5EF4-FFF2-40B4-BE49-F238E27FC236}">
                <a16:creationId xmlns:a16="http://schemas.microsoft.com/office/drawing/2014/main" id="{6E6E8F08-3773-3A7B-8E29-192599400D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14F1A4-00CB-470D-DFBA-CCD90006456A}"/>
              </a:ext>
            </a:extLst>
          </p:cNvPr>
          <p:cNvSpPr>
            <a:spLocks noGrp="1"/>
          </p:cNvSpPr>
          <p:nvPr>
            <p:ph type="sldNum" sz="quarter" idx="12"/>
          </p:nvPr>
        </p:nvSpPr>
        <p:spPr>
          <a:xfrm>
            <a:off x="8610600" y="6356352"/>
            <a:ext cx="2743200" cy="365125"/>
          </a:xfrm>
          <a:prstGeom prst="rect">
            <a:avLst/>
          </a:prstGeom>
        </p:spPr>
        <p:txBody>
          <a:bodyPr/>
          <a:lstStyle/>
          <a:p>
            <a:fld id="{30C1127F-67E3-6F4A-A155-6FE37FAA4CAE}" type="slidenum">
              <a:rPr lang="en-US" smtClean="0"/>
              <a:t>‹#›</a:t>
            </a:fld>
            <a:endParaRPr lang="en-US"/>
          </a:p>
        </p:txBody>
      </p:sp>
    </p:spTree>
    <p:extLst>
      <p:ext uri="{BB962C8B-B14F-4D97-AF65-F5344CB8AC3E}">
        <p14:creationId xmlns:p14="http://schemas.microsoft.com/office/powerpoint/2010/main" val="28295837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75A74-DF3B-1D47-8F37-6015B9D2C8A4}"/>
              </a:ext>
            </a:extLst>
          </p:cNvPr>
          <p:cNvSpPr>
            <a:spLocks noGrp="1"/>
          </p:cNvSpPr>
          <p:nvPr>
            <p:ph type="title" hasCustomPrompt="1"/>
          </p:nvPr>
        </p:nvSpPr>
        <p:spPr>
          <a:xfrm>
            <a:off x="470648" y="365129"/>
            <a:ext cx="11182466" cy="509517"/>
          </a:xfrm>
        </p:spPr>
        <p:txBody>
          <a:bodyPr/>
          <a:lstStyle>
            <a:lvl1pPr algn="ctr">
              <a:defRPr spc="100" baseline="0"/>
            </a:lvl1pPr>
          </a:lstStyle>
          <a:p>
            <a:r>
              <a:rPr lang="en-US"/>
              <a:t>Graph slide</a:t>
            </a:r>
          </a:p>
        </p:txBody>
      </p:sp>
      <p:sp>
        <p:nvSpPr>
          <p:cNvPr id="11" name="Chart Placeholder 10">
            <a:extLst>
              <a:ext uri="{FF2B5EF4-FFF2-40B4-BE49-F238E27FC236}">
                <a16:creationId xmlns:a16="http://schemas.microsoft.com/office/drawing/2014/main" id="{2F1A9D98-6693-7E45-8095-57D9D0C26E56}"/>
              </a:ext>
            </a:extLst>
          </p:cNvPr>
          <p:cNvSpPr>
            <a:spLocks noGrp="1"/>
          </p:cNvSpPr>
          <p:nvPr>
            <p:ph type="chart" sz="quarter" idx="13"/>
          </p:nvPr>
        </p:nvSpPr>
        <p:spPr>
          <a:xfrm>
            <a:off x="470648" y="1053551"/>
            <a:ext cx="11182466" cy="4401855"/>
          </a:xfrm>
          <a:prstGeom prst="rect">
            <a:avLst/>
          </a:prstGeom>
        </p:spPr>
        <p:txBody>
          <a:bodyPr/>
          <a:lstStyle/>
          <a:p>
            <a:endParaRPr lang="en-US"/>
          </a:p>
        </p:txBody>
      </p:sp>
    </p:spTree>
    <p:extLst>
      <p:ext uri="{BB962C8B-B14F-4D97-AF65-F5344CB8AC3E}">
        <p14:creationId xmlns:p14="http://schemas.microsoft.com/office/powerpoint/2010/main" val="3902664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74682-DEDB-C6C0-8082-B70C111EE9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623326-53EB-72FA-9981-CD0369F329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3F5E74-5853-7B9E-7738-8C43B39F1C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76939C-090A-2FD5-57E4-38E3701F3B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819F1E-76DC-42B2-1236-CCFE7C3563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069709-C2B9-8B84-53BF-D8D38E17DBB6}"/>
              </a:ext>
            </a:extLst>
          </p:cNvPr>
          <p:cNvSpPr>
            <a:spLocks noGrp="1"/>
          </p:cNvSpPr>
          <p:nvPr>
            <p:ph type="dt" sz="half" idx="10"/>
          </p:nvPr>
        </p:nvSpPr>
        <p:spPr/>
        <p:txBody>
          <a:bodyPr/>
          <a:lstStyle/>
          <a:p>
            <a:fld id="{B68E51D0-085D-674D-BC21-05C050A27B23}" type="datetimeFigureOut">
              <a:rPr lang="en-US" smtClean="0"/>
              <a:t>10/24/2024</a:t>
            </a:fld>
            <a:endParaRPr lang="en-US"/>
          </a:p>
        </p:txBody>
      </p:sp>
      <p:sp>
        <p:nvSpPr>
          <p:cNvPr id="8" name="Footer Placeholder 7">
            <a:extLst>
              <a:ext uri="{FF2B5EF4-FFF2-40B4-BE49-F238E27FC236}">
                <a16:creationId xmlns:a16="http://schemas.microsoft.com/office/drawing/2014/main" id="{0EF16664-DAA8-6C5E-8D46-BAF2E0463F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D62089-DD29-1C1E-9363-C7E3BF9E8201}"/>
              </a:ext>
            </a:extLst>
          </p:cNvPr>
          <p:cNvSpPr>
            <a:spLocks noGrp="1"/>
          </p:cNvSpPr>
          <p:nvPr>
            <p:ph type="sldNum" sz="quarter" idx="12"/>
          </p:nvPr>
        </p:nvSpPr>
        <p:spPr>
          <a:xfrm>
            <a:off x="8610600" y="6356350"/>
            <a:ext cx="2743200" cy="365125"/>
          </a:xfrm>
          <a:prstGeom prst="rect">
            <a:avLst/>
          </a:prstGeom>
        </p:spPr>
        <p:txBody>
          <a:bodyPr/>
          <a:lstStyle/>
          <a:p>
            <a:fld id="{30C1127F-67E3-6F4A-A155-6FE37FAA4CAE}" type="slidenum">
              <a:rPr lang="en-US" smtClean="0"/>
              <a:t>‹#›</a:t>
            </a:fld>
            <a:endParaRPr lang="en-US"/>
          </a:p>
        </p:txBody>
      </p:sp>
    </p:spTree>
    <p:extLst>
      <p:ext uri="{BB962C8B-B14F-4D97-AF65-F5344CB8AC3E}">
        <p14:creationId xmlns:p14="http://schemas.microsoft.com/office/powerpoint/2010/main" val="3495924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CBE99-206A-D553-267B-503F686FBD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589A91-3459-494C-CD32-119E2EC1983A}"/>
              </a:ext>
            </a:extLst>
          </p:cNvPr>
          <p:cNvSpPr>
            <a:spLocks noGrp="1"/>
          </p:cNvSpPr>
          <p:nvPr>
            <p:ph type="dt" sz="half" idx="10"/>
          </p:nvPr>
        </p:nvSpPr>
        <p:spPr/>
        <p:txBody>
          <a:bodyPr/>
          <a:lstStyle/>
          <a:p>
            <a:fld id="{B68E51D0-085D-674D-BC21-05C050A27B23}" type="datetimeFigureOut">
              <a:rPr lang="en-US" smtClean="0"/>
              <a:t>10/24/2024</a:t>
            </a:fld>
            <a:endParaRPr lang="en-US"/>
          </a:p>
        </p:txBody>
      </p:sp>
      <p:sp>
        <p:nvSpPr>
          <p:cNvPr id="4" name="Footer Placeholder 3">
            <a:extLst>
              <a:ext uri="{FF2B5EF4-FFF2-40B4-BE49-F238E27FC236}">
                <a16:creationId xmlns:a16="http://schemas.microsoft.com/office/drawing/2014/main" id="{92C8EEC7-C229-8D95-CE6B-1B791E944E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369B2B-99C5-8B56-A6D0-05E800EF6DDF}"/>
              </a:ext>
            </a:extLst>
          </p:cNvPr>
          <p:cNvSpPr>
            <a:spLocks noGrp="1"/>
          </p:cNvSpPr>
          <p:nvPr>
            <p:ph type="sldNum" sz="quarter" idx="12"/>
          </p:nvPr>
        </p:nvSpPr>
        <p:spPr>
          <a:xfrm>
            <a:off x="8610600" y="6356350"/>
            <a:ext cx="2743200" cy="365125"/>
          </a:xfrm>
          <a:prstGeom prst="rect">
            <a:avLst/>
          </a:prstGeom>
        </p:spPr>
        <p:txBody>
          <a:bodyPr/>
          <a:lstStyle/>
          <a:p>
            <a:fld id="{30C1127F-67E3-6F4A-A155-6FE37FAA4CAE}" type="slidenum">
              <a:rPr lang="en-US" smtClean="0"/>
              <a:t>‹#›</a:t>
            </a:fld>
            <a:endParaRPr lang="en-US"/>
          </a:p>
        </p:txBody>
      </p:sp>
    </p:spTree>
    <p:extLst>
      <p:ext uri="{BB962C8B-B14F-4D97-AF65-F5344CB8AC3E}">
        <p14:creationId xmlns:p14="http://schemas.microsoft.com/office/powerpoint/2010/main" val="1151284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6A387E-E8C1-3B4F-BDCF-12D1719FCDE2}"/>
              </a:ext>
            </a:extLst>
          </p:cNvPr>
          <p:cNvSpPr>
            <a:spLocks noGrp="1"/>
          </p:cNvSpPr>
          <p:nvPr>
            <p:ph type="dt" sz="half" idx="10"/>
          </p:nvPr>
        </p:nvSpPr>
        <p:spPr/>
        <p:txBody>
          <a:bodyPr/>
          <a:lstStyle/>
          <a:p>
            <a:fld id="{B68E51D0-085D-674D-BC21-05C050A27B23}" type="datetimeFigureOut">
              <a:rPr lang="en-US" smtClean="0"/>
              <a:t>10/24/2024</a:t>
            </a:fld>
            <a:endParaRPr lang="en-US"/>
          </a:p>
        </p:txBody>
      </p:sp>
      <p:sp>
        <p:nvSpPr>
          <p:cNvPr id="3" name="Footer Placeholder 2">
            <a:extLst>
              <a:ext uri="{FF2B5EF4-FFF2-40B4-BE49-F238E27FC236}">
                <a16:creationId xmlns:a16="http://schemas.microsoft.com/office/drawing/2014/main" id="{96CDEA87-EA88-007F-64D9-69363A064D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54AE98-CEB9-C47F-7447-ED5B39190C21}"/>
              </a:ext>
            </a:extLst>
          </p:cNvPr>
          <p:cNvSpPr>
            <a:spLocks noGrp="1"/>
          </p:cNvSpPr>
          <p:nvPr>
            <p:ph type="sldNum" sz="quarter" idx="12"/>
          </p:nvPr>
        </p:nvSpPr>
        <p:spPr>
          <a:xfrm>
            <a:off x="8610600" y="6356350"/>
            <a:ext cx="2743200" cy="365125"/>
          </a:xfrm>
          <a:prstGeom prst="rect">
            <a:avLst/>
          </a:prstGeom>
        </p:spPr>
        <p:txBody>
          <a:bodyPr/>
          <a:lstStyle/>
          <a:p>
            <a:fld id="{30C1127F-67E3-6F4A-A155-6FE37FAA4CAE}" type="slidenum">
              <a:rPr lang="en-US" smtClean="0"/>
              <a:t>‹#›</a:t>
            </a:fld>
            <a:endParaRPr lang="en-US"/>
          </a:p>
        </p:txBody>
      </p:sp>
    </p:spTree>
    <p:extLst>
      <p:ext uri="{BB962C8B-B14F-4D97-AF65-F5344CB8AC3E}">
        <p14:creationId xmlns:p14="http://schemas.microsoft.com/office/powerpoint/2010/main" val="2914303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D0F67-C124-C491-31F6-A054A1648B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E07FFC-FFD2-9383-FE50-3ADFEB1CA9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7C5E75-0EC9-906C-5D71-5E4B2C2A61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90D6E4-E49E-5D7C-B505-0EEC44580366}"/>
              </a:ext>
            </a:extLst>
          </p:cNvPr>
          <p:cNvSpPr>
            <a:spLocks noGrp="1"/>
          </p:cNvSpPr>
          <p:nvPr>
            <p:ph type="dt" sz="half" idx="10"/>
          </p:nvPr>
        </p:nvSpPr>
        <p:spPr/>
        <p:txBody>
          <a:bodyPr/>
          <a:lstStyle/>
          <a:p>
            <a:fld id="{B68E51D0-085D-674D-BC21-05C050A27B23}" type="datetimeFigureOut">
              <a:rPr lang="en-US" smtClean="0"/>
              <a:t>10/24/2024</a:t>
            </a:fld>
            <a:endParaRPr lang="en-US"/>
          </a:p>
        </p:txBody>
      </p:sp>
      <p:sp>
        <p:nvSpPr>
          <p:cNvPr id="6" name="Footer Placeholder 5">
            <a:extLst>
              <a:ext uri="{FF2B5EF4-FFF2-40B4-BE49-F238E27FC236}">
                <a16:creationId xmlns:a16="http://schemas.microsoft.com/office/drawing/2014/main" id="{AE1F44F2-1346-5493-0D94-633865C6A8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BE0E27-78DD-2C0A-D921-7922F1F6E9F4}"/>
              </a:ext>
            </a:extLst>
          </p:cNvPr>
          <p:cNvSpPr>
            <a:spLocks noGrp="1"/>
          </p:cNvSpPr>
          <p:nvPr>
            <p:ph type="sldNum" sz="quarter" idx="12"/>
          </p:nvPr>
        </p:nvSpPr>
        <p:spPr>
          <a:xfrm>
            <a:off x="8610600" y="6356350"/>
            <a:ext cx="2743200" cy="365125"/>
          </a:xfrm>
          <a:prstGeom prst="rect">
            <a:avLst/>
          </a:prstGeom>
        </p:spPr>
        <p:txBody>
          <a:bodyPr/>
          <a:lstStyle/>
          <a:p>
            <a:fld id="{30C1127F-67E3-6F4A-A155-6FE37FAA4CAE}" type="slidenum">
              <a:rPr lang="en-US" smtClean="0"/>
              <a:t>‹#›</a:t>
            </a:fld>
            <a:endParaRPr lang="en-US"/>
          </a:p>
        </p:txBody>
      </p:sp>
    </p:spTree>
    <p:extLst>
      <p:ext uri="{BB962C8B-B14F-4D97-AF65-F5344CB8AC3E}">
        <p14:creationId xmlns:p14="http://schemas.microsoft.com/office/powerpoint/2010/main" val="396822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3.emf"/><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oleObject" Target="../embeddings/oleObject1.bin"/><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tags" Target="../tags/tag1.xml"/><Relationship Id="rId5" Type="http://schemas.openxmlformats.org/officeDocument/2006/relationships/slideLayout" Target="../slideLayouts/slideLayout41.xml"/><Relationship Id="rId10" Type="http://schemas.openxmlformats.org/officeDocument/2006/relationships/theme" Target="../theme/theme4.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5.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A2714-2C29-B855-2B4B-89111F1373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EFEE24-5EFA-58E2-829B-A5BD4ACD89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321EB6-2705-32AF-78EE-86CCF3F72E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B68E51D0-085D-674D-BC21-05C050A27B23}" type="datetimeFigureOut">
              <a:rPr lang="en-US" smtClean="0"/>
              <a:pPr/>
              <a:t>10/24/2024</a:t>
            </a:fld>
            <a:endParaRPr lang="en-US"/>
          </a:p>
        </p:txBody>
      </p:sp>
      <p:sp>
        <p:nvSpPr>
          <p:cNvPr id="5" name="Footer Placeholder 4">
            <a:extLst>
              <a:ext uri="{FF2B5EF4-FFF2-40B4-BE49-F238E27FC236}">
                <a16:creationId xmlns:a16="http://schemas.microsoft.com/office/drawing/2014/main" id="{9675764F-D6E2-F4FC-3DB2-AB8645271403}"/>
              </a:ext>
            </a:extLst>
          </p:cNvPr>
          <p:cNvSpPr>
            <a:spLocks noGrp="1"/>
          </p:cNvSpPr>
          <p:nvPr>
            <p:ph type="ftr" sz="quarter" idx="3"/>
          </p:nvPr>
        </p:nvSpPr>
        <p:spPr>
          <a:xfrm>
            <a:off x="6105504" y="6492875"/>
            <a:ext cx="4114800" cy="365125"/>
          </a:xfrm>
          <a:prstGeom prst="rect">
            <a:avLst/>
          </a:prstGeom>
        </p:spPr>
        <p:txBody>
          <a:bodyPr vert="horz" lIns="91440" tIns="45720" rIns="91440" bIns="45720" rtlCol="0" anchor="ctr"/>
          <a:lstStyle>
            <a:lvl1pPr algn="ctr">
              <a:defRPr sz="1200" i="1">
                <a:solidFill>
                  <a:srgbClr val="E1EBEC"/>
                </a:solidFill>
                <a:latin typeface="Arial" panose="020B0604020202020204" pitchFamily="34" charset="0"/>
                <a:cs typeface="Arial" panose="020B0604020202020204" pitchFamily="34" charset="0"/>
              </a:defRPr>
            </a:lvl1pPr>
          </a:lstStyle>
          <a:p>
            <a:r>
              <a:rPr lang="en-US"/>
              <a:t>Board Meeting – March 19, 2023  |  Denver, CO</a:t>
            </a:r>
          </a:p>
        </p:txBody>
      </p:sp>
    </p:spTree>
    <p:extLst>
      <p:ext uri="{BB962C8B-B14F-4D97-AF65-F5344CB8AC3E}">
        <p14:creationId xmlns:p14="http://schemas.microsoft.com/office/powerpoint/2010/main" val="3231116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725" r:id="rId13"/>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9B18C0-CF38-6B68-493A-F242158560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FCF044-7A54-0B2D-B014-BDA8B760B6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395D68-18D7-E38D-B11F-C9380A091C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00ED2C5-83AC-4368-911F-18B5A1D3B76A}" type="datetimeFigureOut">
              <a:rPr lang="en-US" smtClean="0"/>
              <a:t>10/24/2024</a:t>
            </a:fld>
            <a:endParaRPr lang="en-US"/>
          </a:p>
        </p:txBody>
      </p:sp>
      <p:sp>
        <p:nvSpPr>
          <p:cNvPr id="5" name="Footer Placeholder 4">
            <a:extLst>
              <a:ext uri="{FF2B5EF4-FFF2-40B4-BE49-F238E27FC236}">
                <a16:creationId xmlns:a16="http://schemas.microsoft.com/office/drawing/2014/main" id="{9C220CCA-E54D-CB69-F344-878BC06A78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6034F6C-E5AD-FF90-19E3-12361FF845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072F229-3774-487C-AFA0-9F82C6E5AE0B}" type="slidenum">
              <a:rPr lang="en-US" smtClean="0"/>
              <a:t>‹#›</a:t>
            </a:fld>
            <a:endParaRPr lang="en-US"/>
          </a:p>
        </p:txBody>
      </p:sp>
    </p:spTree>
    <p:extLst>
      <p:ext uri="{BB962C8B-B14F-4D97-AF65-F5344CB8AC3E}">
        <p14:creationId xmlns:p14="http://schemas.microsoft.com/office/powerpoint/2010/main" val="13789721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A2714-2C29-B855-2B4B-89111F137383}"/>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EFEE24-5EFA-58E2-829B-A5BD4ACD89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321EB6-2705-32AF-78EE-86CCF3F72E52}"/>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B68E51D0-085D-674D-BC21-05C050A27B23}" type="datetimeFigureOut">
              <a:rPr lang="en-US" smtClean="0"/>
              <a:pPr/>
              <a:t>10/24/2024</a:t>
            </a:fld>
            <a:endParaRPr lang="en-US"/>
          </a:p>
        </p:txBody>
      </p:sp>
      <p:sp>
        <p:nvSpPr>
          <p:cNvPr id="5" name="Footer Placeholder 4">
            <a:extLst>
              <a:ext uri="{FF2B5EF4-FFF2-40B4-BE49-F238E27FC236}">
                <a16:creationId xmlns:a16="http://schemas.microsoft.com/office/drawing/2014/main" id="{9675764F-D6E2-F4FC-3DB2-AB8645271403}"/>
              </a:ext>
            </a:extLst>
          </p:cNvPr>
          <p:cNvSpPr>
            <a:spLocks noGrp="1"/>
          </p:cNvSpPr>
          <p:nvPr>
            <p:ph type="ftr" sz="quarter" idx="3"/>
          </p:nvPr>
        </p:nvSpPr>
        <p:spPr>
          <a:xfrm>
            <a:off x="6105504" y="6492876"/>
            <a:ext cx="4114800" cy="365125"/>
          </a:xfrm>
          <a:prstGeom prst="rect">
            <a:avLst/>
          </a:prstGeom>
        </p:spPr>
        <p:txBody>
          <a:bodyPr vert="horz" lIns="91440" tIns="45720" rIns="91440" bIns="45720" rtlCol="0" anchor="ctr"/>
          <a:lstStyle>
            <a:lvl1pPr algn="ctr">
              <a:defRPr sz="1200" i="1">
                <a:solidFill>
                  <a:srgbClr val="E1EBEC"/>
                </a:solidFill>
                <a:latin typeface="Arial" panose="020B0604020202020204" pitchFamily="34" charset="0"/>
                <a:cs typeface="Arial" panose="020B0604020202020204" pitchFamily="34" charset="0"/>
              </a:defRPr>
            </a:lvl1pPr>
          </a:lstStyle>
          <a:p>
            <a:r>
              <a:rPr lang="en-US"/>
              <a:t>Board Meeting – March 19, 2023  |  Denver, CO</a:t>
            </a:r>
          </a:p>
        </p:txBody>
      </p:sp>
    </p:spTree>
    <p:extLst>
      <p:ext uri="{BB962C8B-B14F-4D97-AF65-F5344CB8AC3E}">
        <p14:creationId xmlns:p14="http://schemas.microsoft.com/office/powerpoint/2010/main" val="18798540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9A3109FF-1849-47AA-A0FA-E2B0FE0397B8}"/>
              </a:ext>
            </a:extLst>
          </p:cNvPr>
          <p:cNvGraphicFramePr>
            <a:graphicFrameLocks noChangeAspect="1"/>
          </p:cNvGraphicFramePr>
          <p:nvPr userDrawn="1">
            <p:custDataLst>
              <p:tags r:id="rId11"/>
            </p:custDataLst>
            <p:extLst>
              <p:ext uri="{D42A27DB-BD31-4B8C-83A1-F6EECF244321}">
                <p14:modId xmlns:p14="http://schemas.microsoft.com/office/powerpoint/2010/main" val="844839017"/>
              </p:ext>
            </p:extLst>
          </p:nvPr>
        </p:nvGraphicFramePr>
        <p:xfrm>
          <a:off x="794" y="794"/>
          <a:ext cx="794" cy="794"/>
        </p:xfrm>
        <a:graphic>
          <a:graphicData uri="http://schemas.openxmlformats.org/presentationml/2006/ole">
            <mc:AlternateContent xmlns:mc="http://schemas.openxmlformats.org/markup-compatibility/2006">
              <mc:Choice xmlns:v="urn:schemas-microsoft-com:vml" Requires="v">
                <p:oleObj name="think-cell Slide" r:id="rId12" imgW="347" imgH="348" progId="TCLayout.ActiveDocument.1">
                  <p:embed/>
                </p:oleObj>
              </mc:Choice>
              <mc:Fallback>
                <p:oleObj name="think-cell Slide" r:id="rId12" imgW="347" imgH="348" progId="TCLayout.ActiveDocument.1">
                  <p:embed/>
                  <p:pic>
                    <p:nvPicPr>
                      <p:cNvPr id="11" name="Object 10" hidden="1">
                        <a:extLst>
                          <a:ext uri="{FF2B5EF4-FFF2-40B4-BE49-F238E27FC236}">
                            <a16:creationId xmlns:a16="http://schemas.microsoft.com/office/drawing/2014/main" id="{9A3109FF-1849-47AA-A0FA-E2B0FE0397B8}"/>
                          </a:ext>
                        </a:extLst>
                      </p:cNvPr>
                      <p:cNvPicPr/>
                      <p:nvPr/>
                    </p:nvPicPr>
                    <p:blipFill>
                      <a:blip r:embed="rId13"/>
                      <a:stretch>
                        <a:fillRect/>
                      </a:stretch>
                    </p:blipFill>
                    <p:spPr>
                      <a:xfrm>
                        <a:off x="794" y="794"/>
                        <a:ext cx="794" cy="794"/>
                      </a:xfrm>
                      <a:prstGeom prst="rect">
                        <a:avLst/>
                      </a:prstGeom>
                    </p:spPr>
                  </p:pic>
                </p:oleObj>
              </mc:Fallback>
            </mc:AlternateContent>
          </a:graphicData>
        </a:graphic>
      </p:graphicFrame>
      <p:sp>
        <p:nvSpPr>
          <p:cNvPr id="2" name="Line"/>
          <p:cNvSpPr/>
          <p:nvPr/>
        </p:nvSpPr>
        <p:spPr>
          <a:xfrm flipV="1">
            <a:off x="2194337" y="-29414"/>
            <a:ext cx="1" cy="6916829"/>
          </a:xfrm>
          <a:prstGeom prst="line">
            <a:avLst/>
          </a:prstGeom>
          <a:ln w="38100">
            <a:solidFill>
              <a:srgbClr val="E9EFF2">
                <a:alpha val="15000"/>
              </a:srgbClr>
            </a:solidFill>
            <a:miter lim="400000"/>
          </a:ln>
        </p:spPr>
        <p:txBody>
          <a:bodyPr lIns="25400" tIns="25400" rIns="25400" bIns="25400" anchor="ctr"/>
          <a:lstStyle/>
          <a:p>
            <a:pPr>
              <a:defRPr sz="3200"/>
            </a:pPr>
            <a:endParaRPr sz="1600"/>
          </a:p>
        </p:txBody>
      </p:sp>
      <p:sp>
        <p:nvSpPr>
          <p:cNvPr id="3" name="Line"/>
          <p:cNvSpPr/>
          <p:nvPr/>
        </p:nvSpPr>
        <p:spPr>
          <a:xfrm flipV="1">
            <a:off x="1036719" y="-29414"/>
            <a:ext cx="1" cy="6916829"/>
          </a:xfrm>
          <a:prstGeom prst="line">
            <a:avLst/>
          </a:prstGeom>
          <a:ln w="38100">
            <a:solidFill>
              <a:srgbClr val="F5F9FB">
                <a:alpha val="5000"/>
              </a:srgbClr>
            </a:solidFill>
            <a:miter lim="400000"/>
          </a:ln>
        </p:spPr>
        <p:txBody>
          <a:bodyPr lIns="25400" tIns="25400" rIns="25400" bIns="25400" anchor="ctr"/>
          <a:lstStyle/>
          <a:p>
            <a:pPr>
              <a:defRPr sz="3200"/>
            </a:pPr>
            <a:endParaRPr sz="1600"/>
          </a:p>
        </p:txBody>
      </p:sp>
      <p:sp>
        <p:nvSpPr>
          <p:cNvPr id="4" name="Line"/>
          <p:cNvSpPr/>
          <p:nvPr/>
        </p:nvSpPr>
        <p:spPr>
          <a:xfrm flipV="1">
            <a:off x="9946184" y="-29414"/>
            <a:ext cx="1" cy="6916829"/>
          </a:xfrm>
          <a:prstGeom prst="line">
            <a:avLst/>
          </a:prstGeom>
          <a:ln w="38100">
            <a:solidFill>
              <a:srgbClr val="E9EFF2">
                <a:alpha val="15000"/>
              </a:srgbClr>
            </a:solidFill>
            <a:miter lim="400000"/>
          </a:ln>
        </p:spPr>
        <p:txBody>
          <a:bodyPr lIns="25400" tIns="25400" rIns="25400" bIns="25400" anchor="ctr"/>
          <a:lstStyle/>
          <a:p>
            <a:pPr>
              <a:defRPr sz="3200"/>
            </a:pPr>
            <a:endParaRPr sz="1600"/>
          </a:p>
        </p:txBody>
      </p:sp>
      <p:sp>
        <p:nvSpPr>
          <p:cNvPr id="5" name="Line"/>
          <p:cNvSpPr/>
          <p:nvPr/>
        </p:nvSpPr>
        <p:spPr>
          <a:xfrm flipV="1">
            <a:off x="11155267" y="-29414"/>
            <a:ext cx="1" cy="6916829"/>
          </a:xfrm>
          <a:prstGeom prst="line">
            <a:avLst/>
          </a:prstGeom>
          <a:ln w="38100">
            <a:solidFill>
              <a:srgbClr val="F5F9FB">
                <a:alpha val="5000"/>
              </a:srgbClr>
            </a:solidFill>
            <a:miter lim="400000"/>
          </a:ln>
        </p:spPr>
        <p:txBody>
          <a:bodyPr lIns="25400" tIns="25400" rIns="25400" bIns="25400" anchor="ctr"/>
          <a:lstStyle/>
          <a:p>
            <a:pPr>
              <a:defRPr sz="3200"/>
            </a:pPr>
            <a:endParaRPr sz="1600"/>
          </a:p>
        </p:txBody>
      </p:sp>
      <p:sp>
        <p:nvSpPr>
          <p:cNvPr id="6" name="Title Text"/>
          <p:cNvSpPr>
            <a:spLocks noGrp="1"/>
          </p:cNvSpPr>
          <p:nvPr>
            <p:ph type="title"/>
          </p:nvPr>
        </p:nvSpPr>
        <p:spPr>
          <a:xfrm>
            <a:off x="844550" y="476250"/>
            <a:ext cx="10502900" cy="1143000"/>
          </a:xfrm>
          <a:prstGeom prst="rect">
            <a:avLst/>
          </a:prstGeom>
          <a:ln w="12700">
            <a:miter lim="400000"/>
          </a:ln>
          <a:extLst>
            <a:ext uri="{C572A759-6A51-4108-AA02-DFA0A04FC94B}">
              <ma14:wrappingTextBoxFlag xmlns="" xmlns:ma14="http://schemas.microsoft.com/office/mac/drawingml/2011/main" val="1"/>
            </a:ext>
          </a:extLst>
        </p:spPr>
        <p:txBody>
          <a:bodyPr vert="horz" lIns="50800" tIns="50800" rIns="50800" bIns="50800" anchor="ctr">
            <a:normAutofit/>
          </a:bodyPr>
          <a:lstStyle/>
          <a:p>
            <a:r>
              <a:t>Title Text</a:t>
            </a:r>
          </a:p>
        </p:txBody>
      </p:sp>
      <p:sp>
        <p:nvSpPr>
          <p:cNvPr id="7" name="Body Level One…"/>
          <p:cNvSpPr>
            <a:spLocks noGrp="1"/>
          </p:cNvSpPr>
          <p:nvPr>
            <p:ph type="body" idx="1"/>
          </p:nvPr>
        </p:nvSpPr>
        <p:spPr>
          <a:xfrm>
            <a:off x="844550" y="1619250"/>
            <a:ext cx="10502900" cy="46037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10" name="Slide Number">
            <a:extLst>
              <a:ext uri="{FF2B5EF4-FFF2-40B4-BE49-F238E27FC236}">
                <a16:creationId xmlns:a16="http://schemas.microsoft.com/office/drawing/2014/main" id="{DACA9B23-5D71-9547-A61A-3E4ED5A62278}"/>
              </a:ext>
            </a:extLst>
          </p:cNvPr>
          <p:cNvSpPr txBox="1">
            <a:spLocks/>
          </p:cNvSpPr>
          <p:nvPr userDrawn="1"/>
        </p:nvSpPr>
        <p:spPr>
          <a:xfrm>
            <a:off x="11561621" y="6316780"/>
            <a:ext cx="257124" cy="234951"/>
          </a:xfrm>
          <a:prstGeom prst="rect">
            <a:avLst/>
          </a:prstGeom>
          <a:extLst>
            <a:ext uri="{C572A759-6A51-4108-AA02-DFA0A04FC94B}">
              <ma14:wrappingTextBoxFlag xmlns="" xmlns:ma14="http://schemas.microsoft.com/office/mac/drawingml/2011/main"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pPr algn="r"/>
            <a:fld id="{86CB4B4D-7CA3-9044-876B-883B54F8677D}" type="slidenum">
              <a:rPr lang="en-US" sz="900" smtClean="0">
                <a:solidFill>
                  <a:schemeClr val="bg1">
                    <a:lumMod val="65000"/>
                  </a:schemeClr>
                </a:solidFill>
                <a:latin typeface="+mn-lt"/>
              </a:rPr>
              <a:pPr algn="r"/>
              <a:t>‹#›</a:t>
            </a:fld>
            <a:endParaRPr lang="en-US" sz="900">
              <a:solidFill>
                <a:schemeClr val="bg1">
                  <a:lumMod val="65000"/>
                </a:schemeClr>
              </a:solidFill>
              <a:latin typeface="+mn-lt"/>
            </a:endParaRPr>
          </a:p>
        </p:txBody>
      </p:sp>
    </p:spTree>
    <p:extLst>
      <p:ext uri="{BB962C8B-B14F-4D97-AF65-F5344CB8AC3E}">
        <p14:creationId xmlns:p14="http://schemas.microsoft.com/office/powerpoint/2010/main" val="399745574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79" r:id="rId4"/>
    <p:sldLayoutId id="2147483680" r:id="rId5"/>
    <p:sldLayoutId id="2147483681" r:id="rId6"/>
    <p:sldLayoutId id="2147483682" r:id="rId7"/>
    <p:sldLayoutId id="2147483683" r:id="rId8"/>
    <p:sldLayoutId id="2147483684" r:id="rId9"/>
  </p:sldLayoutIdLst>
  <p:transition spd="med"/>
  <p:txStyles>
    <p:titleStyle>
      <a:lvl1pPr marL="0" marR="0" indent="0" algn="l" defTabSz="412750" rtl="0" latinLnBrk="0">
        <a:lnSpc>
          <a:spcPct val="90000"/>
        </a:lnSpc>
        <a:spcBef>
          <a:spcPts val="0"/>
        </a:spcBef>
        <a:spcAft>
          <a:spcPts val="0"/>
        </a:spcAft>
        <a:buClrTx/>
        <a:buSzTx/>
        <a:buFontTx/>
        <a:buNone/>
        <a:tabLst/>
        <a:defRPr sz="5000" b="0" i="0" u="none" strike="noStrike" cap="none" spc="0" baseline="0">
          <a:ln>
            <a:noFill/>
          </a:ln>
          <a:solidFill>
            <a:srgbClr val="525252"/>
          </a:solidFill>
          <a:uFillTx/>
          <a:latin typeface="+mn-lt"/>
          <a:ea typeface="+mn-ea"/>
          <a:cs typeface="+mn-cs"/>
          <a:sym typeface="Montserrat-Bold"/>
        </a:defRPr>
      </a:lvl1pPr>
      <a:lvl2pPr marL="0" marR="0" indent="114300" algn="l" defTabSz="412750" rtl="0" latinLnBrk="0">
        <a:lnSpc>
          <a:spcPct val="90000"/>
        </a:lnSpc>
        <a:spcBef>
          <a:spcPts val="0"/>
        </a:spcBef>
        <a:spcAft>
          <a:spcPts val="0"/>
        </a:spcAft>
        <a:buClrTx/>
        <a:buSzTx/>
        <a:buFontTx/>
        <a:buNone/>
        <a:tabLst/>
        <a:defRPr sz="5000" b="0" i="0" u="none" strike="noStrike" cap="none" spc="0" baseline="0">
          <a:ln>
            <a:noFill/>
          </a:ln>
          <a:solidFill>
            <a:srgbClr val="525252"/>
          </a:solidFill>
          <a:uFillTx/>
          <a:latin typeface="+mn-lt"/>
          <a:ea typeface="+mn-ea"/>
          <a:cs typeface="+mn-cs"/>
          <a:sym typeface="Montserrat-Bold"/>
        </a:defRPr>
      </a:lvl2pPr>
      <a:lvl3pPr marL="0" marR="0" indent="228600" algn="l" defTabSz="412750" rtl="0" latinLnBrk="0">
        <a:lnSpc>
          <a:spcPct val="90000"/>
        </a:lnSpc>
        <a:spcBef>
          <a:spcPts val="0"/>
        </a:spcBef>
        <a:spcAft>
          <a:spcPts val="0"/>
        </a:spcAft>
        <a:buClrTx/>
        <a:buSzTx/>
        <a:buFontTx/>
        <a:buNone/>
        <a:tabLst/>
        <a:defRPr sz="5000" b="0" i="0" u="none" strike="noStrike" cap="none" spc="0" baseline="0">
          <a:ln>
            <a:noFill/>
          </a:ln>
          <a:solidFill>
            <a:srgbClr val="525252"/>
          </a:solidFill>
          <a:uFillTx/>
          <a:latin typeface="+mn-lt"/>
          <a:ea typeface="+mn-ea"/>
          <a:cs typeface="+mn-cs"/>
          <a:sym typeface="Montserrat-Bold"/>
        </a:defRPr>
      </a:lvl3pPr>
      <a:lvl4pPr marL="0" marR="0" indent="342900" algn="l" defTabSz="412750" rtl="0" latinLnBrk="0">
        <a:lnSpc>
          <a:spcPct val="90000"/>
        </a:lnSpc>
        <a:spcBef>
          <a:spcPts val="0"/>
        </a:spcBef>
        <a:spcAft>
          <a:spcPts val="0"/>
        </a:spcAft>
        <a:buClrTx/>
        <a:buSzTx/>
        <a:buFontTx/>
        <a:buNone/>
        <a:tabLst/>
        <a:defRPr sz="5000" b="0" i="0" u="none" strike="noStrike" cap="none" spc="0" baseline="0">
          <a:ln>
            <a:noFill/>
          </a:ln>
          <a:solidFill>
            <a:srgbClr val="525252"/>
          </a:solidFill>
          <a:uFillTx/>
          <a:latin typeface="+mn-lt"/>
          <a:ea typeface="+mn-ea"/>
          <a:cs typeface="+mn-cs"/>
          <a:sym typeface="Montserrat-Bold"/>
        </a:defRPr>
      </a:lvl4pPr>
      <a:lvl5pPr marL="0" marR="0" indent="457200" algn="l" defTabSz="412750" rtl="0" latinLnBrk="0">
        <a:lnSpc>
          <a:spcPct val="90000"/>
        </a:lnSpc>
        <a:spcBef>
          <a:spcPts val="0"/>
        </a:spcBef>
        <a:spcAft>
          <a:spcPts val="0"/>
        </a:spcAft>
        <a:buClrTx/>
        <a:buSzTx/>
        <a:buFontTx/>
        <a:buNone/>
        <a:tabLst/>
        <a:defRPr sz="5000" b="0" i="0" u="none" strike="noStrike" cap="none" spc="0" baseline="0">
          <a:ln>
            <a:noFill/>
          </a:ln>
          <a:solidFill>
            <a:srgbClr val="525252"/>
          </a:solidFill>
          <a:uFillTx/>
          <a:latin typeface="+mn-lt"/>
          <a:ea typeface="+mn-ea"/>
          <a:cs typeface="+mn-cs"/>
          <a:sym typeface="Montserrat-Bold"/>
        </a:defRPr>
      </a:lvl5pPr>
      <a:lvl6pPr marL="0" marR="0" indent="571500" algn="l" defTabSz="412750" rtl="0" latinLnBrk="0">
        <a:lnSpc>
          <a:spcPct val="90000"/>
        </a:lnSpc>
        <a:spcBef>
          <a:spcPts val="0"/>
        </a:spcBef>
        <a:spcAft>
          <a:spcPts val="0"/>
        </a:spcAft>
        <a:buClrTx/>
        <a:buSzTx/>
        <a:buFontTx/>
        <a:buNone/>
        <a:tabLst/>
        <a:defRPr sz="5000" b="0" i="0" u="none" strike="noStrike" cap="none" spc="0" baseline="0">
          <a:ln>
            <a:noFill/>
          </a:ln>
          <a:solidFill>
            <a:srgbClr val="525252"/>
          </a:solidFill>
          <a:uFillTx/>
          <a:latin typeface="+mn-lt"/>
          <a:ea typeface="+mn-ea"/>
          <a:cs typeface="+mn-cs"/>
          <a:sym typeface="Montserrat-Bold"/>
        </a:defRPr>
      </a:lvl6pPr>
      <a:lvl7pPr marL="0" marR="0" indent="685800" algn="l" defTabSz="412750" rtl="0" latinLnBrk="0">
        <a:lnSpc>
          <a:spcPct val="90000"/>
        </a:lnSpc>
        <a:spcBef>
          <a:spcPts val="0"/>
        </a:spcBef>
        <a:spcAft>
          <a:spcPts val="0"/>
        </a:spcAft>
        <a:buClrTx/>
        <a:buSzTx/>
        <a:buFontTx/>
        <a:buNone/>
        <a:tabLst/>
        <a:defRPr sz="5000" b="0" i="0" u="none" strike="noStrike" cap="none" spc="0" baseline="0">
          <a:ln>
            <a:noFill/>
          </a:ln>
          <a:solidFill>
            <a:srgbClr val="525252"/>
          </a:solidFill>
          <a:uFillTx/>
          <a:latin typeface="+mn-lt"/>
          <a:ea typeface="+mn-ea"/>
          <a:cs typeface="+mn-cs"/>
          <a:sym typeface="Montserrat-Bold"/>
        </a:defRPr>
      </a:lvl7pPr>
      <a:lvl8pPr marL="0" marR="0" indent="800100" algn="l" defTabSz="412750" rtl="0" latinLnBrk="0">
        <a:lnSpc>
          <a:spcPct val="90000"/>
        </a:lnSpc>
        <a:spcBef>
          <a:spcPts val="0"/>
        </a:spcBef>
        <a:spcAft>
          <a:spcPts val="0"/>
        </a:spcAft>
        <a:buClrTx/>
        <a:buSzTx/>
        <a:buFontTx/>
        <a:buNone/>
        <a:tabLst/>
        <a:defRPr sz="5000" b="0" i="0" u="none" strike="noStrike" cap="none" spc="0" baseline="0">
          <a:ln>
            <a:noFill/>
          </a:ln>
          <a:solidFill>
            <a:srgbClr val="525252"/>
          </a:solidFill>
          <a:uFillTx/>
          <a:latin typeface="+mn-lt"/>
          <a:ea typeface="+mn-ea"/>
          <a:cs typeface="+mn-cs"/>
          <a:sym typeface="Montserrat-Bold"/>
        </a:defRPr>
      </a:lvl8pPr>
      <a:lvl9pPr marL="0" marR="0" indent="914400" algn="l" defTabSz="412750" rtl="0" latinLnBrk="0">
        <a:lnSpc>
          <a:spcPct val="90000"/>
        </a:lnSpc>
        <a:spcBef>
          <a:spcPts val="0"/>
        </a:spcBef>
        <a:spcAft>
          <a:spcPts val="0"/>
        </a:spcAft>
        <a:buClrTx/>
        <a:buSzTx/>
        <a:buFontTx/>
        <a:buNone/>
        <a:tabLst/>
        <a:defRPr sz="5000" b="0" i="0" u="none" strike="noStrike" cap="none" spc="0" baseline="0">
          <a:ln>
            <a:noFill/>
          </a:ln>
          <a:solidFill>
            <a:srgbClr val="525252"/>
          </a:solidFill>
          <a:uFillTx/>
          <a:latin typeface="+mn-lt"/>
          <a:ea typeface="+mn-ea"/>
          <a:cs typeface="+mn-cs"/>
          <a:sym typeface="Montserrat-Bold"/>
        </a:defRPr>
      </a:lvl9pPr>
    </p:titleStyle>
    <p:bodyStyle>
      <a:lvl1pPr marL="116010" marR="0" indent="-116010" algn="l" defTabSz="412750" latinLnBrk="0">
        <a:lnSpc>
          <a:spcPct val="130000"/>
        </a:lnSpc>
        <a:spcBef>
          <a:spcPts val="2600"/>
        </a:spcBef>
        <a:spcAft>
          <a:spcPts val="0"/>
        </a:spcAft>
        <a:buClrTx/>
        <a:buSzPct val="75000"/>
        <a:buFontTx/>
        <a:buChar char="•"/>
        <a:tabLst/>
        <a:defRPr sz="950" b="0" i="0" u="none" strike="noStrike" cap="none" spc="0" baseline="0">
          <a:ln>
            <a:noFill/>
          </a:ln>
          <a:solidFill>
            <a:srgbClr val="888B8C"/>
          </a:solidFill>
          <a:uFillTx/>
          <a:latin typeface="Open Sans"/>
          <a:ea typeface="Open Sans"/>
          <a:cs typeface="Open Sans"/>
          <a:sym typeface="Open Sans"/>
        </a:defRPr>
      </a:lvl1pPr>
      <a:lvl2pPr marL="433510" marR="0" indent="-116010" algn="l" defTabSz="412750" latinLnBrk="0">
        <a:lnSpc>
          <a:spcPct val="130000"/>
        </a:lnSpc>
        <a:spcBef>
          <a:spcPts val="2600"/>
        </a:spcBef>
        <a:spcAft>
          <a:spcPts val="0"/>
        </a:spcAft>
        <a:buClrTx/>
        <a:buSzPct val="75000"/>
        <a:buFontTx/>
        <a:buChar char="•"/>
        <a:tabLst/>
        <a:defRPr sz="950" b="0" i="0" u="none" strike="noStrike" cap="none" spc="0" baseline="0">
          <a:ln>
            <a:noFill/>
          </a:ln>
          <a:solidFill>
            <a:srgbClr val="888B8C"/>
          </a:solidFill>
          <a:uFillTx/>
          <a:latin typeface="Open Sans"/>
          <a:ea typeface="Open Sans"/>
          <a:cs typeface="Open Sans"/>
          <a:sym typeface="Open Sans"/>
        </a:defRPr>
      </a:lvl2pPr>
      <a:lvl3pPr marL="751010" marR="0" indent="-116010" algn="l" defTabSz="412750" latinLnBrk="0">
        <a:lnSpc>
          <a:spcPct val="130000"/>
        </a:lnSpc>
        <a:spcBef>
          <a:spcPts val="2600"/>
        </a:spcBef>
        <a:spcAft>
          <a:spcPts val="0"/>
        </a:spcAft>
        <a:buClrTx/>
        <a:buSzPct val="75000"/>
        <a:buFontTx/>
        <a:buChar char="•"/>
        <a:tabLst/>
        <a:defRPr sz="950" b="0" i="0" u="none" strike="noStrike" cap="none" spc="0" baseline="0">
          <a:ln>
            <a:noFill/>
          </a:ln>
          <a:solidFill>
            <a:srgbClr val="888B8C"/>
          </a:solidFill>
          <a:uFillTx/>
          <a:latin typeface="Open Sans"/>
          <a:ea typeface="Open Sans"/>
          <a:cs typeface="Open Sans"/>
          <a:sym typeface="Open Sans"/>
        </a:defRPr>
      </a:lvl3pPr>
      <a:lvl4pPr marL="1068510" marR="0" indent="-116010" algn="l" defTabSz="412750" latinLnBrk="0">
        <a:lnSpc>
          <a:spcPct val="130000"/>
        </a:lnSpc>
        <a:spcBef>
          <a:spcPts val="2600"/>
        </a:spcBef>
        <a:spcAft>
          <a:spcPts val="0"/>
        </a:spcAft>
        <a:buClrTx/>
        <a:buSzPct val="75000"/>
        <a:buFontTx/>
        <a:buChar char="•"/>
        <a:tabLst/>
        <a:defRPr sz="950" b="0" i="0" u="none" strike="noStrike" cap="none" spc="0" baseline="0">
          <a:ln>
            <a:noFill/>
          </a:ln>
          <a:solidFill>
            <a:srgbClr val="888B8C"/>
          </a:solidFill>
          <a:uFillTx/>
          <a:latin typeface="Open Sans"/>
          <a:ea typeface="Open Sans"/>
          <a:cs typeface="Open Sans"/>
          <a:sym typeface="Open Sans"/>
        </a:defRPr>
      </a:lvl4pPr>
      <a:lvl5pPr marL="1386010" marR="0" indent="-116010" algn="l" defTabSz="412750" latinLnBrk="0">
        <a:lnSpc>
          <a:spcPct val="130000"/>
        </a:lnSpc>
        <a:spcBef>
          <a:spcPts val="2600"/>
        </a:spcBef>
        <a:spcAft>
          <a:spcPts val="0"/>
        </a:spcAft>
        <a:buClrTx/>
        <a:buSzPct val="75000"/>
        <a:buFontTx/>
        <a:buChar char="•"/>
        <a:tabLst/>
        <a:defRPr sz="950" b="0" i="0" u="none" strike="noStrike" cap="none" spc="0" baseline="0">
          <a:ln>
            <a:noFill/>
          </a:ln>
          <a:solidFill>
            <a:srgbClr val="888B8C"/>
          </a:solidFill>
          <a:uFillTx/>
          <a:latin typeface="Open Sans"/>
          <a:ea typeface="Open Sans"/>
          <a:cs typeface="Open Sans"/>
          <a:sym typeface="Open Sans"/>
        </a:defRPr>
      </a:lvl5pPr>
      <a:lvl6pPr marL="1703510" marR="0" indent="-116010" algn="l" defTabSz="412750" latinLnBrk="0">
        <a:lnSpc>
          <a:spcPct val="130000"/>
        </a:lnSpc>
        <a:spcBef>
          <a:spcPts val="2600"/>
        </a:spcBef>
        <a:spcAft>
          <a:spcPts val="0"/>
        </a:spcAft>
        <a:buClrTx/>
        <a:buSzPct val="75000"/>
        <a:buFontTx/>
        <a:buChar char="•"/>
        <a:tabLst/>
        <a:defRPr sz="950" b="0" i="0" u="none" strike="noStrike" cap="none" spc="0" baseline="0">
          <a:ln>
            <a:noFill/>
          </a:ln>
          <a:solidFill>
            <a:srgbClr val="888B8C"/>
          </a:solidFill>
          <a:uFillTx/>
          <a:latin typeface="Open Sans"/>
          <a:ea typeface="Open Sans"/>
          <a:cs typeface="Open Sans"/>
          <a:sym typeface="Open Sans"/>
        </a:defRPr>
      </a:lvl6pPr>
      <a:lvl7pPr marL="2021010" marR="0" indent="-116010" algn="l" defTabSz="412750" latinLnBrk="0">
        <a:lnSpc>
          <a:spcPct val="130000"/>
        </a:lnSpc>
        <a:spcBef>
          <a:spcPts val="2600"/>
        </a:spcBef>
        <a:spcAft>
          <a:spcPts val="0"/>
        </a:spcAft>
        <a:buClrTx/>
        <a:buSzPct val="75000"/>
        <a:buFontTx/>
        <a:buChar char="•"/>
        <a:tabLst/>
        <a:defRPr sz="950" b="0" i="0" u="none" strike="noStrike" cap="none" spc="0" baseline="0">
          <a:ln>
            <a:noFill/>
          </a:ln>
          <a:solidFill>
            <a:srgbClr val="888B8C"/>
          </a:solidFill>
          <a:uFillTx/>
          <a:latin typeface="Open Sans"/>
          <a:ea typeface="Open Sans"/>
          <a:cs typeface="Open Sans"/>
          <a:sym typeface="Open Sans"/>
        </a:defRPr>
      </a:lvl7pPr>
      <a:lvl8pPr marL="2338510" marR="0" indent="-116010" algn="l" defTabSz="412750" latinLnBrk="0">
        <a:lnSpc>
          <a:spcPct val="130000"/>
        </a:lnSpc>
        <a:spcBef>
          <a:spcPts val="2600"/>
        </a:spcBef>
        <a:spcAft>
          <a:spcPts val="0"/>
        </a:spcAft>
        <a:buClrTx/>
        <a:buSzPct val="75000"/>
        <a:buFontTx/>
        <a:buChar char="•"/>
        <a:tabLst/>
        <a:defRPr sz="950" b="0" i="0" u="none" strike="noStrike" cap="none" spc="0" baseline="0">
          <a:ln>
            <a:noFill/>
          </a:ln>
          <a:solidFill>
            <a:srgbClr val="888B8C"/>
          </a:solidFill>
          <a:uFillTx/>
          <a:latin typeface="Open Sans"/>
          <a:ea typeface="Open Sans"/>
          <a:cs typeface="Open Sans"/>
          <a:sym typeface="Open Sans"/>
        </a:defRPr>
      </a:lvl8pPr>
      <a:lvl9pPr marL="2656010" marR="0" indent="-116010" algn="l" defTabSz="412750" latinLnBrk="0">
        <a:lnSpc>
          <a:spcPct val="130000"/>
        </a:lnSpc>
        <a:spcBef>
          <a:spcPts val="2600"/>
        </a:spcBef>
        <a:spcAft>
          <a:spcPts val="0"/>
        </a:spcAft>
        <a:buClrTx/>
        <a:buSzPct val="75000"/>
        <a:buFontTx/>
        <a:buChar char="•"/>
        <a:tabLst/>
        <a:defRPr sz="950" b="0" i="0" u="none" strike="noStrike" cap="none" spc="0" baseline="0">
          <a:ln>
            <a:noFill/>
          </a:ln>
          <a:solidFill>
            <a:srgbClr val="888B8C"/>
          </a:solidFill>
          <a:uFillTx/>
          <a:latin typeface="Open Sans"/>
          <a:ea typeface="Open Sans"/>
          <a:cs typeface="Open Sans"/>
          <a:sym typeface="Open Sans"/>
        </a:defRPr>
      </a:lvl9pPr>
    </p:bodyStyle>
    <p:otherStyle>
      <a:lvl1pPr marL="0" marR="0" indent="0" algn="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Montserrat-Bold"/>
        </a:defRPr>
      </a:lvl1pPr>
      <a:lvl2pPr marL="0" marR="0" indent="114300" algn="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Montserrat-Bold"/>
        </a:defRPr>
      </a:lvl2pPr>
      <a:lvl3pPr marL="0" marR="0" indent="228600" algn="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Montserrat-Bold"/>
        </a:defRPr>
      </a:lvl3pPr>
      <a:lvl4pPr marL="0" marR="0" indent="342900" algn="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Montserrat-Bold"/>
        </a:defRPr>
      </a:lvl4pPr>
      <a:lvl5pPr marL="0" marR="0" indent="457200" algn="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Montserrat-Bold"/>
        </a:defRPr>
      </a:lvl5pPr>
      <a:lvl6pPr marL="0" marR="0" indent="571500" algn="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Montserrat-Bold"/>
        </a:defRPr>
      </a:lvl6pPr>
      <a:lvl7pPr marL="0" marR="0" indent="685800" algn="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Montserrat-Bold"/>
        </a:defRPr>
      </a:lvl7pPr>
      <a:lvl8pPr marL="0" marR="0" indent="800100" algn="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Montserrat-Bold"/>
        </a:defRPr>
      </a:lvl8pPr>
      <a:lvl9pPr marL="0" marR="0" indent="914400" algn="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Montserrat-Bold"/>
        </a:defRPr>
      </a:lvl9pPr>
    </p:otherStyle>
  </p:txStyles>
  <p:extLst>
    <p:ext uri="{27BBF7A9-308A-43DC-89C8-2F10F3537804}">
      <p15:sldGuideLst xmlns:p15="http://schemas.microsoft.com/office/powerpoint/2012/main">
        <p15:guide id="2" pos="14328">
          <p15:clr>
            <a:srgbClr val="F26B43"/>
          </p15:clr>
        </p15:guide>
        <p15:guide id="3" pos="105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A2714-2C29-B855-2B4B-89111F13738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EFEE24-5EFA-58E2-829B-A5BD4ACD89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321EB6-2705-32AF-78EE-86CCF3F72E52}"/>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B68E51D0-085D-674D-BC21-05C050A27B23}" type="datetimeFigureOut">
              <a:rPr lang="en-US" smtClean="0"/>
              <a:pPr/>
              <a:t>10/24/2024</a:t>
            </a:fld>
            <a:endParaRPr lang="en-US"/>
          </a:p>
        </p:txBody>
      </p:sp>
      <p:sp>
        <p:nvSpPr>
          <p:cNvPr id="5" name="Footer Placeholder 4">
            <a:extLst>
              <a:ext uri="{FF2B5EF4-FFF2-40B4-BE49-F238E27FC236}">
                <a16:creationId xmlns:a16="http://schemas.microsoft.com/office/drawing/2014/main" id="{9675764F-D6E2-F4FC-3DB2-AB8645271403}"/>
              </a:ext>
            </a:extLst>
          </p:cNvPr>
          <p:cNvSpPr>
            <a:spLocks noGrp="1"/>
          </p:cNvSpPr>
          <p:nvPr>
            <p:ph type="ftr" sz="quarter" idx="3"/>
          </p:nvPr>
        </p:nvSpPr>
        <p:spPr>
          <a:xfrm>
            <a:off x="6105504" y="6492877"/>
            <a:ext cx="4114800" cy="365125"/>
          </a:xfrm>
          <a:prstGeom prst="rect">
            <a:avLst/>
          </a:prstGeom>
        </p:spPr>
        <p:txBody>
          <a:bodyPr vert="horz" lIns="91440" tIns="45720" rIns="91440" bIns="45720" rtlCol="0" anchor="ctr"/>
          <a:lstStyle>
            <a:lvl1pPr algn="ctr">
              <a:defRPr sz="1200" i="1">
                <a:solidFill>
                  <a:srgbClr val="E1EBEC"/>
                </a:solidFill>
                <a:latin typeface="Arial" panose="020B0604020202020204" pitchFamily="34" charset="0"/>
                <a:cs typeface="Arial" panose="020B0604020202020204" pitchFamily="34" charset="0"/>
              </a:defRPr>
            </a:lvl1pPr>
          </a:lstStyle>
          <a:p>
            <a:r>
              <a:rPr lang="en-US"/>
              <a:t>Board Meeting – March 19, 2023  |  Denver, CO</a:t>
            </a:r>
            <a:endParaRPr lang="en-US" dirty="0"/>
          </a:p>
        </p:txBody>
      </p:sp>
    </p:spTree>
    <p:extLst>
      <p:ext uri="{BB962C8B-B14F-4D97-AF65-F5344CB8AC3E}">
        <p14:creationId xmlns:p14="http://schemas.microsoft.com/office/powerpoint/2010/main" val="107042992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13.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1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7.xml"/><Relationship Id="rId4" Type="http://schemas.openxmlformats.org/officeDocument/2006/relationships/image" Target="../media/image104.png"/></Relationships>
</file>

<file path=ppt/slides/_rels/slide15.xml.rels><?xml version="1.0" encoding="UTF-8" standalone="yes"?>
<Relationships xmlns="http://schemas.openxmlformats.org/package/2006/relationships"><Relationship Id="rId3" Type="http://schemas.openxmlformats.org/officeDocument/2006/relationships/image" Target="../media/image105.png"/><Relationship Id="rId7" Type="http://schemas.openxmlformats.org/officeDocument/2006/relationships/image" Target="../media/image10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hyperlink" Target="http://www.cyberriskinstitute.org/" TargetMode="External"/><Relationship Id="rId1" Type="http://schemas.openxmlformats.org/officeDocument/2006/relationships/slideLayout" Target="../slideLayouts/slideLayout27.xml"/><Relationship Id="rId4" Type="http://schemas.openxmlformats.org/officeDocument/2006/relationships/image" Target="../media/image1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jpeg"/><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6" Type="http://schemas.openxmlformats.org/officeDocument/2006/relationships/image" Target="../media/image32.png"/><Relationship Id="rId21" Type="http://schemas.openxmlformats.org/officeDocument/2006/relationships/image" Target="../media/image27.png"/><Relationship Id="rId42" Type="http://schemas.openxmlformats.org/officeDocument/2006/relationships/image" Target="../media/image48.png"/><Relationship Id="rId47" Type="http://schemas.openxmlformats.org/officeDocument/2006/relationships/image" Target="../media/image53.png"/><Relationship Id="rId63" Type="http://schemas.openxmlformats.org/officeDocument/2006/relationships/image" Target="../media/image69.png"/><Relationship Id="rId68" Type="http://schemas.openxmlformats.org/officeDocument/2006/relationships/image" Target="../media/image74.png"/><Relationship Id="rId16" Type="http://schemas.openxmlformats.org/officeDocument/2006/relationships/image" Target="../media/image22.png"/><Relationship Id="rId11" Type="http://schemas.openxmlformats.org/officeDocument/2006/relationships/image" Target="../media/image17.png"/><Relationship Id="rId24" Type="http://schemas.openxmlformats.org/officeDocument/2006/relationships/image" Target="../media/image30.png"/><Relationship Id="rId32" Type="http://schemas.openxmlformats.org/officeDocument/2006/relationships/image" Target="../media/image38.png"/><Relationship Id="rId37" Type="http://schemas.openxmlformats.org/officeDocument/2006/relationships/image" Target="../media/image43.png"/><Relationship Id="rId40" Type="http://schemas.openxmlformats.org/officeDocument/2006/relationships/image" Target="../media/image46.png"/><Relationship Id="rId45" Type="http://schemas.openxmlformats.org/officeDocument/2006/relationships/image" Target="../media/image51.png"/><Relationship Id="rId53" Type="http://schemas.openxmlformats.org/officeDocument/2006/relationships/image" Target="../media/image59.png"/><Relationship Id="rId58" Type="http://schemas.openxmlformats.org/officeDocument/2006/relationships/image" Target="../media/image64.png"/><Relationship Id="rId66" Type="http://schemas.openxmlformats.org/officeDocument/2006/relationships/image" Target="../media/image72.png"/><Relationship Id="rId74" Type="http://schemas.openxmlformats.org/officeDocument/2006/relationships/image" Target="../media/image80.png"/><Relationship Id="rId79" Type="http://schemas.openxmlformats.org/officeDocument/2006/relationships/image" Target="../media/image85.png"/><Relationship Id="rId5" Type="http://schemas.openxmlformats.org/officeDocument/2006/relationships/image" Target="../media/image11.png"/><Relationship Id="rId61" Type="http://schemas.openxmlformats.org/officeDocument/2006/relationships/image" Target="../media/image67.png"/><Relationship Id="rId19" Type="http://schemas.openxmlformats.org/officeDocument/2006/relationships/image" Target="../media/image25.pn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png"/><Relationship Id="rId30" Type="http://schemas.openxmlformats.org/officeDocument/2006/relationships/image" Target="../media/image36.png"/><Relationship Id="rId35" Type="http://schemas.openxmlformats.org/officeDocument/2006/relationships/image" Target="../media/image41.png"/><Relationship Id="rId43" Type="http://schemas.openxmlformats.org/officeDocument/2006/relationships/image" Target="../media/image49.png"/><Relationship Id="rId48" Type="http://schemas.openxmlformats.org/officeDocument/2006/relationships/image" Target="../media/image54.png"/><Relationship Id="rId56" Type="http://schemas.openxmlformats.org/officeDocument/2006/relationships/image" Target="../media/image62.png"/><Relationship Id="rId64" Type="http://schemas.openxmlformats.org/officeDocument/2006/relationships/image" Target="../media/image70.png"/><Relationship Id="rId69" Type="http://schemas.openxmlformats.org/officeDocument/2006/relationships/image" Target="../media/image75.png"/><Relationship Id="rId77" Type="http://schemas.openxmlformats.org/officeDocument/2006/relationships/image" Target="../media/image83.jpeg"/><Relationship Id="rId8" Type="http://schemas.openxmlformats.org/officeDocument/2006/relationships/image" Target="../media/image14.png"/><Relationship Id="rId51" Type="http://schemas.openxmlformats.org/officeDocument/2006/relationships/image" Target="../media/image57.png"/><Relationship Id="rId72" Type="http://schemas.openxmlformats.org/officeDocument/2006/relationships/image" Target="../media/image78.png"/><Relationship Id="rId3" Type="http://schemas.openxmlformats.org/officeDocument/2006/relationships/image" Target="../media/image9.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33" Type="http://schemas.openxmlformats.org/officeDocument/2006/relationships/image" Target="../media/image39.png"/><Relationship Id="rId38" Type="http://schemas.openxmlformats.org/officeDocument/2006/relationships/image" Target="../media/image44.png"/><Relationship Id="rId46" Type="http://schemas.openxmlformats.org/officeDocument/2006/relationships/image" Target="../media/image52.png"/><Relationship Id="rId59" Type="http://schemas.openxmlformats.org/officeDocument/2006/relationships/image" Target="../media/image65.png"/><Relationship Id="rId67" Type="http://schemas.openxmlformats.org/officeDocument/2006/relationships/image" Target="../media/image73.png"/><Relationship Id="rId20" Type="http://schemas.openxmlformats.org/officeDocument/2006/relationships/image" Target="../media/image26.png"/><Relationship Id="rId41" Type="http://schemas.openxmlformats.org/officeDocument/2006/relationships/image" Target="../media/image47.png"/><Relationship Id="rId54" Type="http://schemas.openxmlformats.org/officeDocument/2006/relationships/image" Target="../media/image60.png"/><Relationship Id="rId62" Type="http://schemas.openxmlformats.org/officeDocument/2006/relationships/image" Target="../media/image68.png"/><Relationship Id="rId70" Type="http://schemas.openxmlformats.org/officeDocument/2006/relationships/image" Target="../media/image76.png"/><Relationship Id="rId75" Type="http://schemas.openxmlformats.org/officeDocument/2006/relationships/image" Target="../media/image81.png"/><Relationship Id="rId1" Type="http://schemas.openxmlformats.org/officeDocument/2006/relationships/slideLayout" Target="../slideLayouts/slideLayout48.xml"/><Relationship Id="rId6" Type="http://schemas.openxmlformats.org/officeDocument/2006/relationships/image" Target="../media/image12.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png"/><Relationship Id="rId36" Type="http://schemas.openxmlformats.org/officeDocument/2006/relationships/image" Target="../media/image42.png"/><Relationship Id="rId49" Type="http://schemas.openxmlformats.org/officeDocument/2006/relationships/image" Target="../media/image55.png"/><Relationship Id="rId57" Type="http://schemas.openxmlformats.org/officeDocument/2006/relationships/image" Target="../media/image63.png"/><Relationship Id="rId10" Type="http://schemas.openxmlformats.org/officeDocument/2006/relationships/image" Target="../media/image16.png"/><Relationship Id="rId31" Type="http://schemas.openxmlformats.org/officeDocument/2006/relationships/image" Target="../media/image37.png"/><Relationship Id="rId44" Type="http://schemas.openxmlformats.org/officeDocument/2006/relationships/image" Target="../media/image50.png"/><Relationship Id="rId52" Type="http://schemas.openxmlformats.org/officeDocument/2006/relationships/image" Target="../media/image58.png"/><Relationship Id="rId60" Type="http://schemas.openxmlformats.org/officeDocument/2006/relationships/image" Target="../media/image66.png"/><Relationship Id="rId65" Type="http://schemas.openxmlformats.org/officeDocument/2006/relationships/image" Target="../media/image71.png"/><Relationship Id="rId73" Type="http://schemas.openxmlformats.org/officeDocument/2006/relationships/image" Target="../media/image79.png"/><Relationship Id="rId78" Type="http://schemas.openxmlformats.org/officeDocument/2006/relationships/image" Target="../media/image84.jpeg"/><Relationship Id="rId4" Type="http://schemas.openxmlformats.org/officeDocument/2006/relationships/image" Target="../media/image10.png"/><Relationship Id="rId9" Type="http://schemas.openxmlformats.org/officeDocument/2006/relationships/image" Target="../media/image15.png"/><Relationship Id="rId13" Type="http://schemas.openxmlformats.org/officeDocument/2006/relationships/image" Target="../media/image19.png"/><Relationship Id="rId18" Type="http://schemas.openxmlformats.org/officeDocument/2006/relationships/image" Target="../media/image24.png"/><Relationship Id="rId39" Type="http://schemas.openxmlformats.org/officeDocument/2006/relationships/image" Target="../media/image45.png"/><Relationship Id="rId34" Type="http://schemas.openxmlformats.org/officeDocument/2006/relationships/image" Target="../media/image40.png"/><Relationship Id="rId50" Type="http://schemas.openxmlformats.org/officeDocument/2006/relationships/image" Target="../media/image56.png"/><Relationship Id="rId55" Type="http://schemas.openxmlformats.org/officeDocument/2006/relationships/image" Target="../media/image61.png"/><Relationship Id="rId76" Type="http://schemas.openxmlformats.org/officeDocument/2006/relationships/image" Target="../media/image82.jpeg"/><Relationship Id="rId7" Type="http://schemas.openxmlformats.org/officeDocument/2006/relationships/image" Target="../media/image13.png"/><Relationship Id="rId71" Type="http://schemas.openxmlformats.org/officeDocument/2006/relationships/image" Target="../media/image77.png"/><Relationship Id="rId2" Type="http://schemas.openxmlformats.org/officeDocument/2006/relationships/image" Target="../media/image8.png"/><Relationship Id="rId29" Type="http://schemas.openxmlformats.org/officeDocument/2006/relationships/image" Target="../media/image35.png"/></Relationships>
</file>

<file path=ppt/slides/_rels/slide30.xml.rels><?xml version="1.0" encoding="UTF-8" standalone="yes"?>
<Relationships xmlns="http://schemas.openxmlformats.org/package/2006/relationships"><Relationship Id="rId8" Type="http://schemas.openxmlformats.org/officeDocument/2006/relationships/image" Target="../media/image127.svg"/><Relationship Id="rId13" Type="http://schemas.openxmlformats.org/officeDocument/2006/relationships/image" Target="../media/image131.png"/><Relationship Id="rId3" Type="http://schemas.openxmlformats.org/officeDocument/2006/relationships/image" Target="../media/image123.png"/><Relationship Id="rId7" Type="http://schemas.openxmlformats.org/officeDocument/2006/relationships/image" Target="../media/image126.png"/><Relationship Id="rId12" Type="http://schemas.openxmlformats.org/officeDocument/2006/relationships/image" Target="../media/image130.png"/><Relationship Id="rId17" Type="http://schemas.openxmlformats.org/officeDocument/2006/relationships/image" Target="../media/image134.png"/><Relationship Id="rId2" Type="http://schemas.openxmlformats.org/officeDocument/2006/relationships/image" Target="../media/image122.png"/><Relationship Id="rId16" Type="http://schemas.openxmlformats.org/officeDocument/2006/relationships/image" Target="../media/image133.tiff"/><Relationship Id="rId1" Type="http://schemas.openxmlformats.org/officeDocument/2006/relationships/slideLayout" Target="../slideLayouts/slideLayout13.xml"/><Relationship Id="rId6" Type="http://schemas.microsoft.com/office/2007/relationships/hdphoto" Target="../media/hdphoto1.wdp"/><Relationship Id="rId11" Type="http://schemas.openxmlformats.org/officeDocument/2006/relationships/image" Target="../media/image129.png"/><Relationship Id="rId5" Type="http://schemas.openxmlformats.org/officeDocument/2006/relationships/image" Target="../media/image125.png"/><Relationship Id="rId15" Type="http://schemas.openxmlformats.org/officeDocument/2006/relationships/image" Target="../media/image132.png"/><Relationship Id="rId10" Type="http://schemas.microsoft.com/office/2007/relationships/hdphoto" Target="../media/hdphoto2.wdp"/><Relationship Id="rId4" Type="http://schemas.openxmlformats.org/officeDocument/2006/relationships/image" Target="../media/image124.svg"/><Relationship Id="rId9" Type="http://schemas.openxmlformats.org/officeDocument/2006/relationships/image" Target="../media/image128.png"/><Relationship Id="rId14" Type="http://schemas.microsoft.com/office/2007/relationships/hdphoto" Target="../media/hdphoto3.wdp"/></Relationships>
</file>

<file path=ppt/slides/_rels/slide31.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37.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141.png"/></Relationships>
</file>

<file path=ppt/slides/_rels/slide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hyperlink" Target="http://www.cyberriskinstitute.org/" TargetMode="External"/><Relationship Id="rId7" Type="http://schemas.openxmlformats.org/officeDocument/2006/relationships/image" Target="../media/image145.png"/><Relationship Id="rId2" Type="http://schemas.openxmlformats.org/officeDocument/2006/relationships/notesSlide" Target="../notesSlides/notesSlide7.xml"/><Relationship Id="rId1" Type="http://schemas.openxmlformats.org/officeDocument/2006/relationships/slideLayout" Target="../slideLayouts/slideLayout27.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s>
</file>

<file path=ppt/slides/_rels/slide41.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image" Target="../media/image14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jpeg"/><Relationship Id="rId1" Type="http://schemas.openxmlformats.org/officeDocument/2006/relationships/slideLayout" Target="../slideLayouts/slideLayout27.xml"/><Relationship Id="rId4" Type="http://schemas.openxmlformats.org/officeDocument/2006/relationships/image" Target="../media/image90.jpeg"/></Relationships>
</file>

<file path=ppt/slides/_rels/slide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93.png"/></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48.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27467F"/>
          </a:solidFill>
          <a:ln>
            <a:solidFill>
              <a:srgbClr val="274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420709" y="6248938"/>
            <a:ext cx="1498919" cy="327264"/>
          </a:xfrm>
          <a:prstGeom prst="rect">
            <a:avLst/>
          </a:prstGeom>
        </p:spPr>
      </p:pic>
      <p:sp>
        <p:nvSpPr>
          <p:cNvPr id="19" name="Title 3">
            <a:extLst>
              <a:ext uri="{FF2B5EF4-FFF2-40B4-BE49-F238E27FC236}">
                <a16:creationId xmlns:a16="http://schemas.microsoft.com/office/drawing/2014/main" id="{7A96A103-3CE8-4EEE-AE79-16FA20846096}"/>
              </a:ext>
            </a:extLst>
          </p:cNvPr>
          <p:cNvSpPr>
            <a:spLocks noGrp="1"/>
          </p:cNvSpPr>
          <p:nvPr>
            <p:ph type="title"/>
          </p:nvPr>
        </p:nvSpPr>
        <p:spPr>
          <a:xfrm>
            <a:off x="838200" y="2609561"/>
            <a:ext cx="10515600" cy="1325563"/>
          </a:xfrm>
        </p:spPr>
        <p:txBody>
          <a:bodyPr>
            <a:noAutofit/>
          </a:bodyPr>
          <a:lstStyle/>
          <a:p>
            <a:pPr algn="ctr">
              <a:lnSpc>
                <a:spcPts val="5800"/>
              </a:lnSpc>
            </a:pPr>
            <a:r>
              <a:rPr lang="en-US" sz="5400" b="1" dirty="0">
                <a:solidFill>
                  <a:schemeClr val="bg1"/>
                </a:solidFill>
                <a:latin typeface="Arial" panose="020B0604020202020204" pitchFamily="34" charset="0"/>
                <a:ea typeface="Calibri" panose="020F0502020204030204" pitchFamily="34" charset="0"/>
                <a:cs typeface="Arial" panose="020B0604020202020204" pitchFamily="34" charset="0"/>
              </a:rPr>
              <a:t>Say Goodbye to the Static FFIEC CAT and Hello to the Dynamic CRI Profile</a:t>
            </a:r>
            <a:br>
              <a:rPr lang="en-US" sz="5400" dirty="0">
                <a:solidFill>
                  <a:schemeClr val="bg1"/>
                </a:solidFill>
                <a:latin typeface="Arial" panose="020B0604020202020204" pitchFamily="34" charset="0"/>
                <a:ea typeface="Calibri" panose="020F0502020204030204" pitchFamily="34" charset="0"/>
                <a:cs typeface="Arial" panose="020B0604020202020204" pitchFamily="34" charset="0"/>
              </a:rPr>
            </a:br>
            <a:r>
              <a:rPr lang="en-US" sz="3200" dirty="0">
                <a:solidFill>
                  <a:schemeClr val="bg1"/>
                </a:solidFill>
                <a:latin typeface="Arial" panose="020B0604020202020204" pitchFamily="34" charset="0"/>
                <a:ea typeface="Calibri" panose="020F0502020204030204" pitchFamily="34" charset="0"/>
                <a:cs typeface="Arial" panose="020B0604020202020204" pitchFamily="34" charset="0"/>
              </a:rPr>
              <a:t>October 24, 2024 </a:t>
            </a:r>
            <a:r>
              <a:rPr lang="en-US" sz="3200">
                <a:solidFill>
                  <a:schemeClr val="bg1"/>
                </a:solidFill>
                <a:latin typeface="Arial" panose="020B0604020202020204" pitchFamily="34" charset="0"/>
                <a:ea typeface="Calibri" panose="020F0502020204030204" pitchFamily="34" charset="0"/>
                <a:cs typeface="Arial" panose="020B0604020202020204" pitchFamily="34" charset="0"/>
              </a:rPr>
              <a:t>| 2-3 </a:t>
            </a:r>
            <a:r>
              <a:rPr lang="en-US" sz="3200" dirty="0">
                <a:solidFill>
                  <a:schemeClr val="bg1"/>
                </a:solidFill>
                <a:latin typeface="Arial" panose="020B0604020202020204" pitchFamily="34" charset="0"/>
                <a:ea typeface="Calibri" panose="020F0502020204030204" pitchFamily="34" charset="0"/>
                <a:cs typeface="Arial" panose="020B0604020202020204" pitchFamily="34" charset="0"/>
              </a:rPr>
              <a:t>PM ET</a:t>
            </a:r>
            <a:br>
              <a:rPr lang="en-US" sz="3200" dirty="0">
                <a:solidFill>
                  <a:schemeClr val="bg1"/>
                </a:solidFill>
                <a:latin typeface="Arial" panose="020B0604020202020204" pitchFamily="34" charset="0"/>
                <a:ea typeface="Calibri" panose="020F0502020204030204" pitchFamily="34" charset="0"/>
                <a:cs typeface="Arial" panose="020B0604020202020204" pitchFamily="34" charset="0"/>
              </a:rPr>
            </a:br>
            <a:br>
              <a:rPr lang="en-US" sz="3200" dirty="0">
                <a:solidFill>
                  <a:schemeClr val="bg1"/>
                </a:solidFill>
                <a:latin typeface="Arial" panose="020B0604020202020204" pitchFamily="34" charset="0"/>
                <a:ea typeface="Calibri" panose="020F0502020204030204" pitchFamily="34" charset="0"/>
                <a:cs typeface="Arial" panose="020B0604020202020204" pitchFamily="34" charset="0"/>
              </a:rPr>
            </a:br>
            <a:r>
              <a:rPr lang="en-US" sz="3200" dirty="0">
                <a:solidFill>
                  <a:schemeClr val="bg1"/>
                </a:solidFill>
                <a:latin typeface="Arial" panose="020B0604020202020204" pitchFamily="34" charset="0"/>
                <a:ea typeface="Calibri" panose="020F0502020204030204" pitchFamily="34" charset="0"/>
                <a:cs typeface="Arial" panose="020B0604020202020204" pitchFamily="34" charset="0"/>
              </a:rPr>
              <a:t>Program will begin shortly</a:t>
            </a: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7000193"/>
      </p:ext>
    </p:extLst>
  </p:cSld>
  <p:clrMapOvr>
    <a:masterClrMapping/>
  </p:clrMapOvr>
  <mc:AlternateContent xmlns:mc="http://schemas.openxmlformats.org/markup-compatibility/2006" xmlns:p14="http://schemas.microsoft.com/office/powerpoint/2010/main">
    <mc:Choice Requires="p14">
      <p:transition p14:dur="100" advClick="0" advTm="5000">
        <p:cut/>
      </p:transition>
    </mc:Choice>
    <mc:Fallback xmlns="">
      <p:transition advClick="0" advTm="5000">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B527-53DD-6559-6B1E-E01BC83BA839}"/>
              </a:ext>
            </a:extLst>
          </p:cNvPr>
          <p:cNvSpPr>
            <a:spLocks noGrp="1"/>
          </p:cNvSpPr>
          <p:nvPr>
            <p:ph type="title"/>
          </p:nvPr>
        </p:nvSpPr>
        <p:spPr/>
        <p:txBody>
          <a:bodyPr>
            <a:normAutofit/>
          </a:bodyPr>
          <a:lstStyle/>
          <a:p>
            <a:r>
              <a:rPr lang="en-US" sz="3600" dirty="0"/>
              <a:t>Regulatory Acknowledgements</a:t>
            </a:r>
          </a:p>
        </p:txBody>
      </p:sp>
      <p:sp>
        <p:nvSpPr>
          <p:cNvPr id="3" name="Content Placeholder 2">
            <a:extLst>
              <a:ext uri="{FF2B5EF4-FFF2-40B4-BE49-F238E27FC236}">
                <a16:creationId xmlns:a16="http://schemas.microsoft.com/office/drawing/2014/main" id="{DCE00FC9-90F1-8B60-4780-D98F1FA05503}"/>
              </a:ext>
            </a:extLst>
          </p:cNvPr>
          <p:cNvSpPr>
            <a:spLocks noGrp="1"/>
          </p:cNvSpPr>
          <p:nvPr>
            <p:ph idx="4294967295"/>
          </p:nvPr>
        </p:nvSpPr>
        <p:spPr>
          <a:xfrm>
            <a:off x="265835" y="1792120"/>
            <a:ext cx="7135126" cy="2625094"/>
          </a:xfrm>
        </p:spPr>
        <p:txBody>
          <a:bodyPr>
            <a:noAutofit/>
          </a:bodyPr>
          <a:lstStyle/>
          <a:p>
            <a:pPr algn="just"/>
            <a:r>
              <a:rPr lang="en-US" sz="2000" dirty="0">
                <a:solidFill>
                  <a:srgbClr val="11141C"/>
                </a:solidFill>
                <a:effectLst/>
              </a:rPr>
              <a:t>The increased attention to the Profile has led some regulatory agencies to openly welcome the Profile as a compliance assessment framework.</a:t>
            </a:r>
          </a:p>
          <a:p>
            <a:pPr algn="just"/>
            <a:r>
              <a:rPr lang="en-US" sz="2000" dirty="0">
                <a:solidFill>
                  <a:srgbClr val="11141C"/>
                </a:solidFill>
                <a:effectLst/>
              </a:rPr>
              <a:t>This ranges from official, formal statements of acceptance to more discreet references to the Profile as an approved assessment tool. This includes: </a:t>
            </a:r>
          </a:p>
          <a:p>
            <a:endParaRPr lang="en-US" sz="2000" dirty="0"/>
          </a:p>
        </p:txBody>
      </p:sp>
      <p:pic>
        <p:nvPicPr>
          <p:cNvPr id="7" name="Picture 6" descr="A map of the world&#10;&#10;Description automatically generated">
            <a:extLst>
              <a:ext uri="{FF2B5EF4-FFF2-40B4-BE49-F238E27FC236}">
                <a16:creationId xmlns:a16="http://schemas.microsoft.com/office/drawing/2014/main" id="{E670A2C8-36A4-3B52-AE12-343EC369DB2C}"/>
              </a:ext>
            </a:extLst>
          </p:cNvPr>
          <p:cNvPicPr>
            <a:picLocks noChangeAspect="1"/>
          </p:cNvPicPr>
          <p:nvPr/>
        </p:nvPicPr>
        <p:blipFill>
          <a:blip r:embed="rId2"/>
          <a:stretch>
            <a:fillRect/>
          </a:stretch>
        </p:blipFill>
        <p:spPr>
          <a:xfrm>
            <a:off x="9232392" y="995363"/>
            <a:ext cx="2743200" cy="5181600"/>
          </a:xfrm>
          <a:prstGeom prst="rect">
            <a:avLst/>
          </a:prstGeom>
        </p:spPr>
      </p:pic>
      <p:sp>
        <p:nvSpPr>
          <p:cNvPr id="8" name="Content Placeholder 2">
            <a:extLst>
              <a:ext uri="{FF2B5EF4-FFF2-40B4-BE49-F238E27FC236}">
                <a16:creationId xmlns:a16="http://schemas.microsoft.com/office/drawing/2014/main" id="{29544EA8-C26D-7FD9-001A-41D746B19613}"/>
              </a:ext>
            </a:extLst>
          </p:cNvPr>
          <p:cNvSpPr txBox="1">
            <a:spLocks/>
          </p:cNvSpPr>
          <p:nvPr/>
        </p:nvSpPr>
        <p:spPr>
          <a:xfrm>
            <a:off x="409166" y="3978549"/>
            <a:ext cx="2418813" cy="15259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600" dirty="0">
                <a:solidFill>
                  <a:srgbClr val="11141C"/>
                </a:solidFill>
                <a:effectLst/>
              </a:rPr>
              <a:t>NYDFS</a:t>
            </a:r>
          </a:p>
          <a:p>
            <a:pPr>
              <a:lnSpc>
                <a:spcPct val="100000"/>
              </a:lnSpc>
              <a:spcBef>
                <a:spcPts val="0"/>
              </a:spcBef>
            </a:pPr>
            <a:r>
              <a:rPr lang="en-US" sz="1600" dirty="0">
                <a:solidFill>
                  <a:srgbClr val="11141C"/>
                </a:solidFill>
                <a:effectLst/>
              </a:rPr>
              <a:t>FDIC</a:t>
            </a:r>
          </a:p>
          <a:p>
            <a:pPr>
              <a:lnSpc>
                <a:spcPct val="100000"/>
              </a:lnSpc>
              <a:spcBef>
                <a:spcPts val="0"/>
              </a:spcBef>
            </a:pPr>
            <a:r>
              <a:rPr lang="en-US" sz="1600" dirty="0">
                <a:solidFill>
                  <a:srgbClr val="11141C"/>
                </a:solidFill>
                <a:effectLst/>
              </a:rPr>
              <a:t>CFTC</a:t>
            </a:r>
          </a:p>
          <a:p>
            <a:pPr>
              <a:lnSpc>
                <a:spcPct val="100000"/>
              </a:lnSpc>
              <a:spcBef>
                <a:spcPts val="0"/>
              </a:spcBef>
            </a:pPr>
            <a:r>
              <a:rPr lang="en-US" sz="1600" dirty="0">
                <a:solidFill>
                  <a:srgbClr val="11141C"/>
                </a:solidFill>
                <a:effectLst/>
              </a:rPr>
              <a:t>FFIEC </a:t>
            </a:r>
            <a:r>
              <a:rPr lang="en-US" sz="1600" i="1" dirty="0">
                <a:solidFill>
                  <a:srgbClr val="11141C"/>
                </a:solidFill>
                <a:effectLst/>
              </a:rPr>
              <a:t>(which includes FRB, FDIC, NCUA, OCC and CFPB)</a:t>
            </a:r>
          </a:p>
          <a:p>
            <a:pPr algn="just">
              <a:spcBef>
                <a:spcPts val="0"/>
              </a:spcBef>
            </a:pPr>
            <a:r>
              <a:rPr lang="en-US" sz="1600" dirty="0">
                <a:solidFill>
                  <a:srgbClr val="11141C"/>
                </a:solidFill>
                <a:effectLst/>
              </a:rPr>
              <a:t>OCC</a:t>
            </a:r>
          </a:p>
          <a:p>
            <a:pPr algn="just">
              <a:spcBef>
                <a:spcPts val="0"/>
              </a:spcBef>
            </a:pPr>
            <a:r>
              <a:rPr lang="en-US" sz="1600" dirty="0">
                <a:solidFill>
                  <a:srgbClr val="11141C"/>
                </a:solidFill>
                <a:effectLst/>
              </a:rPr>
              <a:t>Reserve Bank of New Zealand</a:t>
            </a:r>
          </a:p>
          <a:p>
            <a:pPr algn="just">
              <a:spcBef>
                <a:spcPts val="0"/>
              </a:spcBef>
            </a:pPr>
            <a:r>
              <a:rPr lang="en-US" sz="1600" dirty="0">
                <a:solidFill>
                  <a:srgbClr val="11141C"/>
                </a:solidFill>
              </a:rPr>
              <a:t>JFSA</a:t>
            </a:r>
            <a:endParaRPr lang="en-US" sz="1600" dirty="0">
              <a:solidFill>
                <a:srgbClr val="11141C"/>
              </a:solidFill>
              <a:effectLst/>
            </a:endParaRPr>
          </a:p>
          <a:p>
            <a:pPr>
              <a:lnSpc>
                <a:spcPct val="100000"/>
              </a:lnSpc>
              <a:spcBef>
                <a:spcPts val="0"/>
              </a:spcBef>
            </a:pPr>
            <a:endParaRPr lang="en-US" sz="1600" dirty="0"/>
          </a:p>
          <a:p>
            <a:pPr>
              <a:lnSpc>
                <a:spcPct val="100000"/>
              </a:lnSpc>
              <a:spcBef>
                <a:spcPts val="0"/>
              </a:spcBef>
            </a:pPr>
            <a:endParaRPr lang="en-US" sz="1600" dirty="0">
              <a:solidFill>
                <a:srgbClr val="11141C"/>
              </a:solidFill>
              <a:effectLst/>
            </a:endParaRPr>
          </a:p>
          <a:p>
            <a:pPr>
              <a:lnSpc>
                <a:spcPct val="100000"/>
              </a:lnSpc>
              <a:spcBef>
                <a:spcPts val="0"/>
              </a:spcBef>
            </a:pPr>
            <a:endParaRPr lang="en-US" sz="2400" dirty="0"/>
          </a:p>
        </p:txBody>
      </p:sp>
      <p:sp>
        <p:nvSpPr>
          <p:cNvPr id="9" name="Content Placeholder 2">
            <a:extLst>
              <a:ext uri="{FF2B5EF4-FFF2-40B4-BE49-F238E27FC236}">
                <a16:creationId xmlns:a16="http://schemas.microsoft.com/office/drawing/2014/main" id="{37B59A11-1260-DBC0-CE65-8C895FFE7990}"/>
              </a:ext>
            </a:extLst>
          </p:cNvPr>
          <p:cNvSpPr txBox="1">
            <a:spLocks/>
          </p:cNvSpPr>
          <p:nvPr/>
        </p:nvSpPr>
        <p:spPr>
          <a:xfrm>
            <a:off x="3958670" y="4978986"/>
            <a:ext cx="3243263" cy="12065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US" sz="1600" dirty="0"/>
          </a:p>
        </p:txBody>
      </p:sp>
      <p:sp>
        <p:nvSpPr>
          <p:cNvPr id="6" name="TextBox 5">
            <a:extLst>
              <a:ext uri="{FF2B5EF4-FFF2-40B4-BE49-F238E27FC236}">
                <a16:creationId xmlns:a16="http://schemas.microsoft.com/office/drawing/2014/main" id="{4589F979-0251-6005-294E-8FF90BBDBBAF}"/>
              </a:ext>
            </a:extLst>
          </p:cNvPr>
          <p:cNvSpPr txBox="1"/>
          <p:nvPr/>
        </p:nvSpPr>
        <p:spPr>
          <a:xfrm>
            <a:off x="2882480" y="3978549"/>
            <a:ext cx="6173712" cy="2308324"/>
          </a:xfrm>
          <a:prstGeom prst="rect">
            <a:avLst/>
          </a:prstGeom>
          <a:noFill/>
        </p:spPr>
        <p:txBody>
          <a:bodyPr wrap="square">
            <a:spAutoFit/>
          </a:bodyPr>
          <a:lstStyle/>
          <a:p>
            <a:pPr marL="457200" marR="0">
              <a:spcBef>
                <a:spcPts val="0"/>
              </a:spcBef>
              <a:spcAft>
                <a:spcPts val="0"/>
              </a:spcAft>
            </a:pPr>
            <a:r>
              <a:rPr lang="en-US" sz="1800" i="1" dirty="0">
                <a:effectLst/>
                <a:latin typeface="Aptos" panose="020B0004020202020204" pitchFamily="34" charset="0"/>
                <a:ea typeface="Aptos" panose="020B0004020202020204" pitchFamily="34" charset="0"/>
                <a:cs typeface="Aptos" panose="020B0004020202020204" pitchFamily="34" charset="0"/>
              </a:rPr>
              <a:t>“Supervised financial institutions may also consider use of industry developed resources, such as the </a:t>
            </a:r>
            <a:r>
              <a:rPr lang="en-US" sz="1800" b="1" i="1" u="sng" dirty="0">
                <a:effectLst/>
                <a:latin typeface="Aptos" panose="020B0004020202020204" pitchFamily="34" charset="0"/>
                <a:ea typeface="Aptos" panose="020B0004020202020204" pitchFamily="34" charset="0"/>
                <a:cs typeface="Aptos" panose="020B0004020202020204" pitchFamily="34" charset="0"/>
              </a:rPr>
              <a:t>Cyber Risk Institute’s (CRI) Cyber Profile</a:t>
            </a:r>
            <a:r>
              <a:rPr lang="en-US" sz="1800" i="1" dirty="0">
                <a:effectLst/>
                <a:latin typeface="Aptos" panose="020B0004020202020204" pitchFamily="34" charset="0"/>
                <a:ea typeface="Aptos" panose="020B0004020202020204" pitchFamily="34" charset="0"/>
                <a:cs typeface="Aptos" panose="020B0004020202020204" pitchFamily="34" charset="0"/>
              </a:rPr>
              <a:t>, and the Center for Internet Security Critical Security Controls…. While the FFIEC does not endorse any particular tool, these standardized tools can assist financial institutions in their self-assessment activities.” –FFIEC CAT Sunset Statement</a:t>
            </a:r>
            <a:endParaRPr lang="en-US" sz="18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055799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pink text on a black background&#10;&#10;Description automatically generated">
            <a:extLst>
              <a:ext uri="{FF2B5EF4-FFF2-40B4-BE49-F238E27FC236}">
                <a16:creationId xmlns:a16="http://schemas.microsoft.com/office/drawing/2014/main" id="{7679A087-A67D-D9A1-8288-8B99C8EB0F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42387" y="332669"/>
            <a:ext cx="4572000" cy="2506532"/>
          </a:xfrm>
          <a:prstGeom prst="rect">
            <a:avLst/>
          </a:prstGeom>
        </p:spPr>
      </p:pic>
      <p:pic>
        <p:nvPicPr>
          <p:cNvPr id="13" name="Picture 12" descr="A black and pink text on a black background&#10;&#10;Description automatically generated">
            <a:extLst>
              <a:ext uri="{FF2B5EF4-FFF2-40B4-BE49-F238E27FC236}">
                <a16:creationId xmlns:a16="http://schemas.microsoft.com/office/drawing/2014/main" id="{4072EFB2-9D1F-217E-994D-D90291802E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6140" y="612368"/>
            <a:ext cx="4572000" cy="2226833"/>
          </a:xfrm>
          <a:prstGeom prst="rect">
            <a:avLst/>
          </a:prstGeom>
        </p:spPr>
      </p:pic>
      <p:pic>
        <p:nvPicPr>
          <p:cNvPr id="15" name="Picture 14" descr="A black and purple rectangle with white text&#10;&#10;Description automatically generated">
            <a:extLst>
              <a:ext uri="{FF2B5EF4-FFF2-40B4-BE49-F238E27FC236}">
                <a16:creationId xmlns:a16="http://schemas.microsoft.com/office/drawing/2014/main" id="{1F541FFB-0172-4058-D49A-2ABB45726D0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6140" y="5419679"/>
            <a:ext cx="4572000" cy="1323191"/>
          </a:xfrm>
          <a:prstGeom prst="rect">
            <a:avLst/>
          </a:prstGeom>
        </p:spPr>
      </p:pic>
      <p:pic>
        <p:nvPicPr>
          <p:cNvPr id="17" name="Picture 16" descr="A black and purple rectangular sign with text&#10;&#10;Description automatically generated">
            <a:extLst>
              <a:ext uri="{FF2B5EF4-FFF2-40B4-BE49-F238E27FC236}">
                <a16:creationId xmlns:a16="http://schemas.microsoft.com/office/drawing/2014/main" id="{9361E156-2F2D-5BAF-8CF9-47057B4FB4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36140" y="2950536"/>
            <a:ext cx="4572000" cy="2398955"/>
          </a:xfrm>
          <a:prstGeom prst="rect">
            <a:avLst/>
          </a:prstGeom>
        </p:spPr>
      </p:pic>
      <p:pic>
        <p:nvPicPr>
          <p:cNvPr id="11" name="Picture 10">
            <a:extLst>
              <a:ext uri="{FF2B5EF4-FFF2-40B4-BE49-F238E27FC236}">
                <a16:creationId xmlns:a16="http://schemas.microsoft.com/office/drawing/2014/main" id="{56B4578D-DA52-12A9-2C65-6832BBAE641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4255" y="3495199"/>
            <a:ext cx="6022657" cy="278691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71727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FA151D29-B683-DF5B-4988-59883C961E6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descr="A number of numbers and a number of days&#10;&#10;Description automatically generated with medium confidence">
            <a:extLst>
              <a:ext uri="{FF2B5EF4-FFF2-40B4-BE49-F238E27FC236}">
                <a16:creationId xmlns:a16="http://schemas.microsoft.com/office/drawing/2014/main" id="{7A898EDE-EF18-185A-0F5C-4E8E7A45F9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0830" y="746125"/>
            <a:ext cx="5365750" cy="5365750"/>
          </a:xfrm>
          <a:prstGeom prst="rect">
            <a:avLst/>
          </a:prstGeom>
        </p:spPr>
      </p:pic>
    </p:spTree>
    <p:extLst>
      <p:ext uri="{BB962C8B-B14F-4D97-AF65-F5344CB8AC3E}">
        <p14:creationId xmlns:p14="http://schemas.microsoft.com/office/powerpoint/2010/main" val="3751275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73475-5D51-ED7F-7B8F-0F0C833D2852}"/>
              </a:ext>
            </a:extLst>
          </p:cNvPr>
          <p:cNvSpPr>
            <a:spLocks noGrp="1"/>
          </p:cNvSpPr>
          <p:nvPr>
            <p:ph type="title"/>
          </p:nvPr>
        </p:nvSpPr>
        <p:spPr/>
        <p:txBody>
          <a:bodyPr>
            <a:normAutofit/>
          </a:bodyPr>
          <a:lstStyle/>
          <a:p>
            <a:r>
              <a:rPr lang="en-US" sz="3600" dirty="0"/>
              <a:t>FFIEC CAT Sunset Statement</a:t>
            </a:r>
          </a:p>
        </p:txBody>
      </p:sp>
      <p:sp>
        <p:nvSpPr>
          <p:cNvPr id="3" name="Content Placeholder 2">
            <a:extLst>
              <a:ext uri="{FF2B5EF4-FFF2-40B4-BE49-F238E27FC236}">
                <a16:creationId xmlns:a16="http://schemas.microsoft.com/office/drawing/2014/main" id="{B3DFFE71-0725-E56F-1193-9CDAEB1AB348}"/>
              </a:ext>
            </a:extLst>
          </p:cNvPr>
          <p:cNvSpPr>
            <a:spLocks noGrp="1"/>
          </p:cNvSpPr>
          <p:nvPr>
            <p:ph idx="1"/>
          </p:nvPr>
        </p:nvSpPr>
        <p:spPr>
          <a:xfrm>
            <a:off x="325084" y="1499878"/>
            <a:ext cx="6626862" cy="4813239"/>
          </a:xfrm>
        </p:spPr>
        <p:txBody>
          <a:bodyPr>
            <a:normAutofit/>
          </a:bodyPr>
          <a:lstStyle/>
          <a:p>
            <a:r>
              <a:rPr lang="en-US" sz="2000" dirty="0"/>
              <a:t>The FFIEC said that “several new and updated government and industry resources are available that financial institutions can leverage to better manage cybersecurity risks.”</a:t>
            </a:r>
            <a:br>
              <a:rPr lang="en-US" sz="2000" dirty="0"/>
            </a:br>
            <a:endParaRPr lang="en-US" sz="2000" dirty="0"/>
          </a:p>
          <a:p>
            <a:r>
              <a:rPr lang="en-US" sz="2000" dirty="0"/>
              <a:t>Government resources referenced: </a:t>
            </a:r>
          </a:p>
          <a:p>
            <a:pPr lvl="1"/>
            <a:r>
              <a:rPr lang="en-US" sz="1800" dirty="0"/>
              <a:t>National Institute of Standards and Technology (NIST) Cybersecurity Framework (CSF) 2.0</a:t>
            </a:r>
          </a:p>
          <a:p>
            <a:pPr lvl="1"/>
            <a:r>
              <a:rPr lang="en-US" sz="1800" dirty="0"/>
              <a:t>Cybersecurity and Infrastructure Security Agency’s (CISA) Cybersecurity Performance Goals (CPGs) </a:t>
            </a:r>
            <a:r>
              <a:rPr lang="en-US" sz="1800" b="1" u="sng" dirty="0"/>
              <a:t>and</a:t>
            </a:r>
            <a:r>
              <a:rPr lang="en-US" sz="1800" dirty="0"/>
              <a:t> CPGs for the Financial Sector </a:t>
            </a:r>
            <a:br>
              <a:rPr lang="en-US" sz="1800" dirty="0"/>
            </a:br>
            <a:endParaRPr lang="en-US" sz="1800" dirty="0"/>
          </a:p>
          <a:p>
            <a:r>
              <a:rPr lang="en-US" sz="2000" dirty="0"/>
              <a:t>Industry resources referenced: </a:t>
            </a:r>
          </a:p>
          <a:p>
            <a:pPr lvl="1"/>
            <a:r>
              <a:rPr lang="en-US" sz="1800" dirty="0"/>
              <a:t>Cyber Risk Institute’s Profile </a:t>
            </a:r>
            <a:r>
              <a:rPr lang="en-US" sz="1800" u="sng" dirty="0"/>
              <a:t>for Financial Services</a:t>
            </a:r>
          </a:p>
          <a:p>
            <a:pPr lvl="1"/>
            <a:r>
              <a:rPr lang="en-US" sz="1800" dirty="0"/>
              <a:t>Center for Internet Security’s Critical Security Controls</a:t>
            </a:r>
          </a:p>
        </p:txBody>
      </p:sp>
      <p:pic>
        <p:nvPicPr>
          <p:cNvPr id="4" name="Content Placeholder 7" descr="A stone with text on it&#10;&#10;Description automatically generated">
            <a:extLst>
              <a:ext uri="{FF2B5EF4-FFF2-40B4-BE49-F238E27FC236}">
                <a16:creationId xmlns:a16="http://schemas.microsoft.com/office/drawing/2014/main" id="{B767508C-8B05-5562-7A40-112EF6CC2D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3947" y="1638954"/>
            <a:ext cx="4363811" cy="4363811"/>
          </a:xfrm>
          <a:prstGeom prst="rect">
            <a:avLst/>
          </a:prstGeom>
        </p:spPr>
      </p:pic>
    </p:spTree>
    <p:extLst>
      <p:ext uri="{BB962C8B-B14F-4D97-AF65-F5344CB8AC3E}">
        <p14:creationId xmlns:p14="http://schemas.microsoft.com/office/powerpoint/2010/main" val="4205013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8598E-D97B-F06B-DD49-3649634E7753}"/>
              </a:ext>
            </a:extLst>
          </p:cNvPr>
          <p:cNvSpPr>
            <a:spLocks noGrp="1"/>
          </p:cNvSpPr>
          <p:nvPr>
            <p:ph type="title"/>
          </p:nvPr>
        </p:nvSpPr>
        <p:spPr>
          <a:xfrm>
            <a:off x="-62899" y="333846"/>
            <a:ext cx="10515600" cy="1325563"/>
          </a:xfrm>
        </p:spPr>
        <p:txBody>
          <a:bodyPr>
            <a:normAutofit/>
          </a:bodyPr>
          <a:lstStyle/>
          <a:p>
            <a:r>
              <a:rPr lang="en-US" sz="3600" dirty="0"/>
              <a:t>NIST CSF &amp; the CRI Profile </a:t>
            </a:r>
          </a:p>
        </p:txBody>
      </p:sp>
      <p:sp>
        <p:nvSpPr>
          <p:cNvPr id="3" name="Content Placeholder 2">
            <a:extLst>
              <a:ext uri="{FF2B5EF4-FFF2-40B4-BE49-F238E27FC236}">
                <a16:creationId xmlns:a16="http://schemas.microsoft.com/office/drawing/2014/main" id="{AC6DCF31-B7BA-AF7B-256C-59B3DA5D018A}"/>
              </a:ext>
            </a:extLst>
          </p:cNvPr>
          <p:cNvSpPr>
            <a:spLocks noGrp="1"/>
          </p:cNvSpPr>
          <p:nvPr>
            <p:ph idx="1"/>
          </p:nvPr>
        </p:nvSpPr>
        <p:spPr>
          <a:xfrm>
            <a:off x="108483" y="1328351"/>
            <a:ext cx="5806560" cy="3274541"/>
          </a:xfrm>
        </p:spPr>
        <p:txBody>
          <a:bodyPr>
            <a:normAutofit/>
          </a:bodyPr>
          <a:lstStyle/>
          <a:p>
            <a:r>
              <a:rPr lang="en-US" sz="1100" dirty="0"/>
              <a:t>Profile is a tailoring of the NIST CSF for the Financial Services Sector</a:t>
            </a:r>
          </a:p>
          <a:p>
            <a:pPr lvl="1"/>
            <a:r>
              <a:rPr lang="en-US" sz="1000" b="0" i="0" dirty="0">
                <a:effectLst/>
              </a:rPr>
              <a:t>“Since the NIST Cybersecurity Framework (CSF) was first released in 2014, it has included Framework Profiles as a key component.”</a:t>
            </a:r>
            <a:r>
              <a:rPr lang="en-US" sz="1000" dirty="0"/>
              <a:t> </a:t>
            </a:r>
          </a:p>
          <a:p>
            <a:pPr lvl="1"/>
            <a:r>
              <a:rPr lang="en-US" sz="1000" dirty="0"/>
              <a:t>“Congratulations on publication of the [CRI Profile]. NIST encourages customization of our publications in ways that best meet the needs of each user. The [CRI Profile] builds upon the Cybersecurity Framework in ways that support the financial services community. NIST has found the Financial Services Sector Cybersecurity Profile Version 1.0 to be 1) correct with regard to Cybersecurity Framework Version 1.1, 2) supportive of a risk-based approach to cybersecurity, and 3) one of the more detailed Cybersecurity Framework-based, sector regulatory harmonization approaches to-date. NIST is happy to have supported the Financial Services Sector Coordinating Council in developing your work product. As financial services users implement your guidance, we should continue communicating, as user observations will likely inform future versions of the [CRI] Profile and the Cybersecurity Framework itself.” -NIST Letter to CRI</a:t>
            </a:r>
          </a:p>
        </p:txBody>
      </p:sp>
      <p:pic>
        <p:nvPicPr>
          <p:cNvPr id="5" name="Picture 4">
            <a:extLst>
              <a:ext uri="{FF2B5EF4-FFF2-40B4-BE49-F238E27FC236}">
                <a16:creationId xmlns:a16="http://schemas.microsoft.com/office/drawing/2014/main" id="{7BE5B5D8-4647-CCCA-C8EB-213857C54F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15043" y="471976"/>
            <a:ext cx="6168474" cy="3564914"/>
          </a:xfrm>
          <a:prstGeom prst="rect">
            <a:avLst/>
          </a:prstGeom>
        </p:spPr>
      </p:pic>
      <p:pic>
        <p:nvPicPr>
          <p:cNvPr id="7" name="Picture 6">
            <a:extLst>
              <a:ext uri="{FF2B5EF4-FFF2-40B4-BE49-F238E27FC236}">
                <a16:creationId xmlns:a16="http://schemas.microsoft.com/office/drawing/2014/main" id="{7FED84CE-10FD-9059-748B-14F5D777DC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3939" y="3985270"/>
            <a:ext cx="6330681" cy="1531422"/>
          </a:xfrm>
          <a:prstGeom prst="rect">
            <a:avLst/>
          </a:prstGeom>
        </p:spPr>
      </p:pic>
      <p:pic>
        <p:nvPicPr>
          <p:cNvPr id="6" name="Picture 5">
            <a:extLst>
              <a:ext uri="{FF2B5EF4-FFF2-40B4-BE49-F238E27FC236}">
                <a16:creationId xmlns:a16="http://schemas.microsoft.com/office/drawing/2014/main" id="{898D6B8D-1760-A801-F032-37835A7341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1530" y="3640738"/>
            <a:ext cx="8316097" cy="2918426"/>
          </a:xfrm>
          <a:prstGeom prst="rect">
            <a:avLst/>
          </a:prstGeom>
        </p:spPr>
      </p:pic>
    </p:spTree>
    <p:extLst>
      <p:ext uri="{BB962C8B-B14F-4D97-AF65-F5344CB8AC3E}">
        <p14:creationId xmlns:p14="http://schemas.microsoft.com/office/powerpoint/2010/main" val="237644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3ECC8D-F4A7-E25A-B913-13B14B5AF4D0}"/>
              </a:ext>
            </a:extLst>
          </p:cNvPr>
          <p:cNvSpPr>
            <a:spLocks noGrp="1"/>
          </p:cNvSpPr>
          <p:nvPr>
            <p:ph type="title"/>
          </p:nvPr>
        </p:nvSpPr>
        <p:spPr/>
        <p:txBody>
          <a:bodyPr>
            <a:normAutofit/>
          </a:bodyPr>
          <a:lstStyle/>
          <a:p>
            <a:r>
              <a:rPr lang="en-US" sz="3600" dirty="0"/>
              <a:t>CISA CPGs &amp; the CRI Profile </a:t>
            </a:r>
          </a:p>
        </p:txBody>
      </p:sp>
      <p:sp>
        <p:nvSpPr>
          <p:cNvPr id="7" name="Content Placeholder 2">
            <a:extLst>
              <a:ext uri="{FF2B5EF4-FFF2-40B4-BE49-F238E27FC236}">
                <a16:creationId xmlns:a16="http://schemas.microsoft.com/office/drawing/2014/main" id="{05390F20-2336-4A97-2805-4FD676E64136}"/>
              </a:ext>
            </a:extLst>
          </p:cNvPr>
          <p:cNvSpPr txBox="1">
            <a:spLocks/>
          </p:cNvSpPr>
          <p:nvPr/>
        </p:nvSpPr>
        <p:spPr>
          <a:xfrm>
            <a:off x="4836346" y="1758961"/>
            <a:ext cx="5767646"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Minimum requirements for all 16 critical infrastructure sectors</a:t>
            </a:r>
          </a:p>
          <a:p>
            <a:r>
              <a:rPr lang="en-US" sz="2000" dirty="0"/>
              <a:t>CRI Profile used to develop financial sector CPGs</a:t>
            </a:r>
          </a:p>
          <a:p>
            <a:endParaRPr lang="en-US" sz="2000" dirty="0"/>
          </a:p>
          <a:p>
            <a:endParaRPr lang="en-US" sz="2000" dirty="0"/>
          </a:p>
        </p:txBody>
      </p:sp>
      <p:pic>
        <p:nvPicPr>
          <p:cNvPr id="8" name="Picture 7">
            <a:extLst>
              <a:ext uri="{FF2B5EF4-FFF2-40B4-BE49-F238E27FC236}">
                <a16:creationId xmlns:a16="http://schemas.microsoft.com/office/drawing/2014/main" id="{48C2FE68-CBCA-04DA-BEC1-998E8C9D7B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0412" y="1801240"/>
            <a:ext cx="3118496" cy="1591344"/>
          </a:xfrm>
          <a:prstGeom prst="rect">
            <a:avLst/>
          </a:prstGeom>
        </p:spPr>
      </p:pic>
      <p:pic>
        <p:nvPicPr>
          <p:cNvPr id="9" name="Picture 8">
            <a:extLst>
              <a:ext uri="{FF2B5EF4-FFF2-40B4-BE49-F238E27FC236}">
                <a16:creationId xmlns:a16="http://schemas.microsoft.com/office/drawing/2014/main" id="{259E7B15-0161-371B-1C81-A6A9AF9F5D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19522" y="1608577"/>
            <a:ext cx="1110013" cy="457283"/>
          </a:xfrm>
          <a:prstGeom prst="rect">
            <a:avLst/>
          </a:prstGeom>
        </p:spPr>
      </p:pic>
      <p:pic>
        <p:nvPicPr>
          <p:cNvPr id="10" name="Picture 9">
            <a:extLst>
              <a:ext uri="{FF2B5EF4-FFF2-40B4-BE49-F238E27FC236}">
                <a16:creationId xmlns:a16="http://schemas.microsoft.com/office/drawing/2014/main" id="{7757D0A1-C176-5CA2-EAA3-03085AC9E5B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6371" y="2986523"/>
            <a:ext cx="2064283" cy="2662183"/>
          </a:xfrm>
          <a:prstGeom prst="rect">
            <a:avLst/>
          </a:prstGeom>
        </p:spPr>
      </p:pic>
      <p:pic>
        <p:nvPicPr>
          <p:cNvPr id="11" name="Picture 10">
            <a:extLst>
              <a:ext uri="{FF2B5EF4-FFF2-40B4-BE49-F238E27FC236}">
                <a16:creationId xmlns:a16="http://schemas.microsoft.com/office/drawing/2014/main" id="{B3ED6CCA-917D-A158-342D-F228DF42BAC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470" y="5583655"/>
            <a:ext cx="5097376" cy="1053288"/>
          </a:xfrm>
          <a:prstGeom prst="rect">
            <a:avLst/>
          </a:prstGeom>
        </p:spPr>
      </p:pic>
      <p:pic>
        <p:nvPicPr>
          <p:cNvPr id="12" name="Picture 11">
            <a:extLst>
              <a:ext uri="{FF2B5EF4-FFF2-40B4-BE49-F238E27FC236}">
                <a16:creationId xmlns:a16="http://schemas.microsoft.com/office/drawing/2014/main" id="{2EE70C19-5193-3578-C626-A66581686F8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633158" y="1566105"/>
            <a:ext cx="805566" cy="495223"/>
          </a:xfrm>
          <a:prstGeom prst="rect">
            <a:avLst/>
          </a:prstGeom>
        </p:spPr>
      </p:pic>
      <p:sp>
        <p:nvSpPr>
          <p:cNvPr id="13" name="Rectangle 12">
            <a:extLst>
              <a:ext uri="{FF2B5EF4-FFF2-40B4-BE49-F238E27FC236}">
                <a16:creationId xmlns:a16="http://schemas.microsoft.com/office/drawing/2014/main" id="{F641651F-52F9-B670-4285-F6825C910F41}"/>
              </a:ext>
            </a:extLst>
          </p:cNvPr>
          <p:cNvSpPr/>
          <p:nvPr/>
        </p:nvSpPr>
        <p:spPr>
          <a:xfrm>
            <a:off x="166795" y="1477698"/>
            <a:ext cx="3721508" cy="1728239"/>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pSp>
        <p:nvGrpSpPr>
          <p:cNvPr id="54" name="Group 53">
            <a:extLst>
              <a:ext uri="{FF2B5EF4-FFF2-40B4-BE49-F238E27FC236}">
                <a16:creationId xmlns:a16="http://schemas.microsoft.com/office/drawing/2014/main" id="{73C86E05-BBF5-32DC-756B-6971B7E7487E}"/>
              </a:ext>
            </a:extLst>
          </p:cNvPr>
          <p:cNvGrpSpPr/>
          <p:nvPr/>
        </p:nvGrpSpPr>
        <p:grpSpPr>
          <a:xfrm>
            <a:off x="1453885" y="3155971"/>
            <a:ext cx="10398231" cy="2204722"/>
            <a:chOff x="1424962" y="4626425"/>
            <a:chExt cx="10398231" cy="2092592"/>
          </a:xfrm>
        </p:grpSpPr>
        <p:grpSp>
          <p:nvGrpSpPr>
            <p:cNvPr id="15" name="Group 14">
              <a:extLst>
                <a:ext uri="{FF2B5EF4-FFF2-40B4-BE49-F238E27FC236}">
                  <a16:creationId xmlns:a16="http://schemas.microsoft.com/office/drawing/2014/main" id="{1C9857CB-906F-FBE4-4555-F1C138B41BAA}"/>
                </a:ext>
              </a:extLst>
            </p:cNvPr>
            <p:cNvGrpSpPr/>
            <p:nvPr/>
          </p:nvGrpSpPr>
          <p:grpSpPr>
            <a:xfrm flipH="1">
              <a:off x="1424962" y="4626425"/>
              <a:ext cx="1692077" cy="150574"/>
              <a:chOff x="6343" y="22492"/>
              <a:chExt cx="3370112" cy="979200"/>
            </a:xfrm>
            <a:solidFill>
              <a:srgbClr val="4AB2E1"/>
            </a:solidFill>
          </p:grpSpPr>
          <p:sp>
            <p:nvSpPr>
              <p:cNvPr id="49" name="Rectangle 48">
                <a:extLst>
                  <a:ext uri="{FF2B5EF4-FFF2-40B4-BE49-F238E27FC236}">
                    <a16:creationId xmlns:a16="http://schemas.microsoft.com/office/drawing/2014/main" id="{349B7954-67FF-E5B0-250C-65C17BF6DF3F}"/>
                  </a:ext>
                </a:extLst>
              </p:cNvPr>
              <p:cNvSpPr/>
              <p:nvPr/>
            </p:nvSpPr>
            <p:spPr>
              <a:xfrm>
                <a:off x="6343" y="22492"/>
                <a:ext cx="3370112" cy="979200"/>
              </a:xfrm>
              <a:prstGeom prst="rect">
                <a:avLst/>
              </a:prstGeom>
              <a:grp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sz="700"/>
              </a:p>
            </p:txBody>
          </p:sp>
          <p:sp>
            <p:nvSpPr>
              <p:cNvPr id="50" name="TextBox 49">
                <a:extLst>
                  <a:ext uri="{FF2B5EF4-FFF2-40B4-BE49-F238E27FC236}">
                    <a16:creationId xmlns:a16="http://schemas.microsoft.com/office/drawing/2014/main" id="{4EECC79B-7155-718C-8970-1E07C0483F71}"/>
                  </a:ext>
                </a:extLst>
              </p:cNvPr>
              <p:cNvSpPr txBox="1"/>
              <p:nvPr/>
            </p:nvSpPr>
            <p:spPr>
              <a:xfrm>
                <a:off x="6343" y="22492"/>
                <a:ext cx="3370112" cy="9792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700" kern="1200" dirty="0">
                    <a:solidFill>
                      <a:schemeClr val="bg1"/>
                    </a:solidFill>
                  </a:rPr>
                  <a:t>Identify</a:t>
                </a:r>
              </a:p>
            </p:txBody>
          </p:sp>
        </p:grpSp>
        <p:grpSp>
          <p:nvGrpSpPr>
            <p:cNvPr id="16" name="Group 15">
              <a:extLst>
                <a:ext uri="{FF2B5EF4-FFF2-40B4-BE49-F238E27FC236}">
                  <a16:creationId xmlns:a16="http://schemas.microsoft.com/office/drawing/2014/main" id="{4C4937A4-0C8C-4C64-772D-5C8ECC990173}"/>
                </a:ext>
              </a:extLst>
            </p:cNvPr>
            <p:cNvGrpSpPr/>
            <p:nvPr/>
          </p:nvGrpSpPr>
          <p:grpSpPr>
            <a:xfrm flipH="1">
              <a:off x="1434586" y="4768843"/>
              <a:ext cx="1692078" cy="1895132"/>
              <a:chOff x="6343" y="1001692"/>
              <a:chExt cx="3370114" cy="12324225"/>
            </a:xfrm>
          </p:grpSpPr>
          <p:sp>
            <p:nvSpPr>
              <p:cNvPr id="47" name="Rectangle 46">
                <a:extLst>
                  <a:ext uri="{FF2B5EF4-FFF2-40B4-BE49-F238E27FC236}">
                    <a16:creationId xmlns:a16="http://schemas.microsoft.com/office/drawing/2014/main" id="{DE77E37D-5217-8947-EAA7-E6983FA528EC}"/>
                  </a:ext>
                </a:extLst>
              </p:cNvPr>
              <p:cNvSpPr/>
              <p:nvPr/>
            </p:nvSpPr>
            <p:spPr>
              <a:xfrm>
                <a:off x="6343" y="1001692"/>
                <a:ext cx="3370112" cy="10499625"/>
              </a:xfrm>
              <a:prstGeom prst="rect">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a:lstStyle/>
              <a:p>
                <a:endParaRPr lang="en-US" sz="700"/>
              </a:p>
            </p:txBody>
          </p:sp>
          <p:sp>
            <p:nvSpPr>
              <p:cNvPr id="48" name="TextBox 47">
                <a:extLst>
                  <a:ext uri="{FF2B5EF4-FFF2-40B4-BE49-F238E27FC236}">
                    <a16:creationId xmlns:a16="http://schemas.microsoft.com/office/drawing/2014/main" id="{C76874F3-E844-C06D-502D-DE6B387D0FC0}"/>
                  </a:ext>
                </a:extLst>
              </p:cNvPr>
              <p:cNvSpPr txBox="1"/>
              <p:nvPr/>
            </p:nvSpPr>
            <p:spPr>
              <a:xfrm>
                <a:off x="6345" y="1001692"/>
                <a:ext cx="3370112" cy="12324225"/>
              </a:xfrm>
              <a:prstGeom prst="rect">
                <a:avLst/>
              </a:prstGeom>
              <a:solidFill>
                <a:schemeClr val="accent5">
                  <a:lumMod val="40000"/>
                  <a:lumOff val="6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700" kern="1200" dirty="0"/>
                  <a:t>1.A-Asset Inventory</a:t>
                </a:r>
              </a:p>
              <a:p>
                <a:pPr marL="228600" lvl="1" indent="-228600" algn="l" defTabSz="1066800">
                  <a:lnSpc>
                    <a:spcPct val="90000"/>
                  </a:lnSpc>
                  <a:spcBef>
                    <a:spcPct val="0"/>
                  </a:spcBef>
                  <a:spcAft>
                    <a:spcPct val="15000"/>
                  </a:spcAft>
                  <a:buChar char="•"/>
                </a:pPr>
                <a:r>
                  <a:rPr lang="en-US" sz="700" kern="1200" dirty="0"/>
                  <a:t>1.B-Org. Cybersecurity Leadership</a:t>
                </a:r>
              </a:p>
              <a:p>
                <a:pPr marL="228600" lvl="1" indent="-228600" algn="l" defTabSz="1066800">
                  <a:lnSpc>
                    <a:spcPct val="90000"/>
                  </a:lnSpc>
                  <a:spcBef>
                    <a:spcPct val="0"/>
                  </a:spcBef>
                  <a:spcAft>
                    <a:spcPct val="15000"/>
                  </a:spcAft>
                  <a:buChar char="•"/>
                </a:pPr>
                <a:r>
                  <a:rPr lang="en-US" sz="700" kern="1200" dirty="0"/>
                  <a:t>1.C-OT Cybersecurity Leadership</a:t>
                </a:r>
              </a:p>
              <a:p>
                <a:pPr marL="228600" lvl="1" indent="-228600" algn="l" defTabSz="1066800">
                  <a:lnSpc>
                    <a:spcPct val="90000"/>
                  </a:lnSpc>
                  <a:spcBef>
                    <a:spcPct val="0"/>
                  </a:spcBef>
                  <a:spcAft>
                    <a:spcPct val="15000"/>
                  </a:spcAft>
                  <a:buChar char="•"/>
                </a:pPr>
                <a:r>
                  <a:rPr lang="en-US" sz="700" kern="1200" dirty="0"/>
                  <a:t>1.D-Improving IT &amp; OT Cybersecurity Relationships</a:t>
                </a:r>
              </a:p>
              <a:p>
                <a:pPr marL="228600" lvl="1" indent="-228600" algn="l" defTabSz="1066800">
                  <a:lnSpc>
                    <a:spcPct val="90000"/>
                  </a:lnSpc>
                  <a:spcBef>
                    <a:spcPct val="0"/>
                  </a:spcBef>
                  <a:spcAft>
                    <a:spcPct val="15000"/>
                  </a:spcAft>
                  <a:buChar char="•"/>
                </a:pPr>
                <a:r>
                  <a:rPr lang="en-US" sz="700" kern="1200" dirty="0"/>
                  <a:t>1.E-Mitigating Known Vulnerabilities</a:t>
                </a:r>
              </a:p>
              <a:p>
                <a:pPr marL="228600" lvl="1" indent="-228600" algn="l" defTabSz="1066800">
                  <a:lnSpc>
                    <a:spcPct val="90000"/>
                  </a:lnSpc>
                  <a:spcBef>
                    <a:spcPct val="0"/>
                  </a:spcBef>
                  <a:spcAft>
                    <a:spcPct val="15000"/>
                  </a:spcAft>
                  <a:buChar char="•"/>
                </a:pPr>
                <a:r>
                  <a:rPr lang="en-US" sz="700" kern="1200" dirty="0"/>
                  <a:t>1.F-3P Validation of CS Control Effectiveness</a:t>
                </a:r>
              </a:p>
              <a:p>
                <a:pPr marL="228600" lvl="1" indent="-228600" algn="l" defTabSz="1066800">
                  <a:lnSpc>
                    <a:spcPct val="90000"/>
                  </a:lnSpc>
                  <a:spcBef>
                    <a:spcPct val="0"/>
                  </a:spcBef>
                  <a:spcAft>
                    <a:spcPct val="15000"/>
                  </a:spcAft>
                  <a:buChar char="•"/>
                </a:pPr>
                <a:r>
                  <a:rPr lang="en-US" sz="700" kern="1200" dirty="0"/>
                  <a:t>1.G-Supply Chain Incident Reporting</a:t>
                </a:r>
              </a:p>
              <a:p>
                <a:pPr marL="228600" lvl="1" indent="-228600" algn="l" defTabSz="1066800">
                  <a:lnSpc>
                    <a:spcPct val="90000"/>
                  </a:lnSpc>
                  <a:spcBef>
                    <a:spcPct val="0"/>
                  </a:spcBef>
                  <a:spcAft>
                    <a:spcPct val="15000"/>
                  </a:spcAft>
                  <a:buChar char="•"/>
                </a:pPr>
                <a:r>
                  <a:rPr lang="en-US" sz="700" kern="1200" dirty="0"/>
                  <a:t>1.H-Supply Chain Vulnerability Disclosure</a:t>
                </a:r>
              </a:p>
              <a:p>
                <a:pPr marL="228600" lvl="1" indent="-228600" algn="l" defTabSz="1066800">
                  <a:lnSpc>
                    <a:spcPct val="90000"/>
                  </a:lnSpc>
                  <a:spcBef>
                    <a:spcPct val="0"/>
                  </a:spcBef>
                  <a:spcAft>
                    <a:spcPct val="15000"/>
                  </a:spcAft>
                  <a:buChar char="•"/>
                </a:pPr>
                <a:r>
                  <a:rPr lang="en-US" sz="700" kern="1200" dirty="0"/>
                  <a:t>1.I-Vendor/Supplier Cybersecurity Requirements</a:t>
                </a:r>
              </a:p>
            </p:txBody>
          </p:sp>
        </p:grpSp>
        <p:grpSp>
          <p:nvGrpSpPr>
            <p:cNvPr id="17" name="Group 16">
              <a:extLst>
                <a:ext uri="{FF2B5EF4-FFF2-40B4-BE49-F238E27FC236}">
                  <a16:creationId xmlns:a16="http://schemas.microsoft.com/office/drawing/2014/main" id="{4448D66F-707E-6B0C-5B23-B35DC1E7A11F}"/>
                </a:ext>
              </a:extLst>
            </p:cNvPr>
            <p:cNvGrpSpPr/>
            <p:nvPr/>
          </p:nvGrpSpPr>
          <p:grpSpPr>
            <a:xfrm flipH="1">
              <a:off x="3178205" y="4626425"/>
              <a:ext cx="1692077" cy="150574"/>
              <a:chOff x="3848271" y="22492"/>
              <a:chExt cx="3370112" cy="979200"/>
            </a:xfrm>
          </p:grpSpPr>
          <p:sp>
            <p:nvSpPr>
              <p:cNvPr id="45" name="Rectangle 44">
                <a:extLst>
                  <a:ext uri="{FF2B5EF4-FFF2-40B4-BE49-F238E27FC236}">
                    <a16:creationId xmlns:a16="http://schemas.microsoft.com/office/drawing/2014/main" id="{FF8AD7DB-D08D-8CDA-3DA8-371CFC009519}"/>
                  </a:ext>
                </a:extLst>
              </p:cNvPr>
              <p:cNvSpPr/>
              <p:nvPr/>
            </p:nvSpPr>
            <p:spPr>
              <a:xfrm>
                <a:off x="3848271" y="22492"/>
                <a:ext cx="3370112" cy="979200"/>
              </a:xfrm>
              <a:prstGeom prst="rect">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US" sz="700"/>
              </a:p>
            </p:txBody>
          </p:sp>
          <p:sp>
            <p:nvSpPr>
              <p:cNvPr id="46" name="TextBox 45">
                <a:extLst>
                  <a:ext uri="{FF2B5EF4-FFF2-40B4-BE49-F238E27FC236}">
                    <a16:creationId xmlns:a16="http://schemas.microsoft.com/office/drawing/2014/main" id="{B3A41E73-7DAF-8FE6-C26D-EF02166D133A}"/>
                  </a:ext>
                </a:extLst>
              </p:cNvPr>
              <p:cNvSpPr txBox="1"/>
              <p:nvPr/>
            </p:nvSpPr>
            <p:spPr>
              <a:xfrm>
                <a:off x="3848271" y="22492"/>
                <a:ext cx="3370112" cy="979200"/>
              </a:xfrm>
              <a:prstGeom prst="rect">
                <a:avLst/>
              </a:prstGeom>
              <a:solidFill>
                <a:srgbClr val="9292EC"/>
              </a:solidFill>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700" kern="1200" dirty="0"/>
                  <a:t>Protect</a:t>
                </a:r>
              </a:p>
            </p:txBody>
          </p:sp>
        </p:grpSp>
        <p:grpSp>
          <p:nvGrpSpPr>
            <p:cNvPr id="18" name="Group 17">
              <a:extLst>
                <a:ext uri="{FF2B5EF4-FFF2-40B4-BE49-F238E27FC236}">
                  <a16:creationId xmlns:a16="http://schemas.microsoft.com/office/drawing/2014/main" id="{589171E2-5F46-0CBD-C746-62AB18480FBF}"/>
                </a:ext>
              </a:extLst>
            </p:cNvPr>
            <p:cNvGrpSpPr/>
            <p:nvPr/>
          </p:nvGrpSpPr>
          <p:grpSpPr>
            <a:xfrm flipH="1">
              <a:off x="3187829" y="4768842"/>
              <a:ext cx="1692077" cy="1933729"/>
              <a:chOff x="3848271" y="1001692"/>
              <a:chExt cx="3370112" cy="10499625"/>
            </a:xfrm>
          </p:grpSpPr>
          <p:sp>
            <p:nvSpPr>
              <p:cNvPr id="43" name="Rectangle 42">
                <a:extLst>
                  <a:ext uri="{FF2B5EF4-FFF2-40B4-BE49-F238E27FC236}">
                    <a16:creationId xmlns:a16="http://schemas.microsoft.com/office/drawing/2014/main" id="{BBD5EF95-483B-BD78-5560-206C492738FF}"/>
                  </a:ext>
                </a:extLst>
              </p:cNvPr>
              <p:cNvSpPr/>
              <p:nvPr/>
            </p:nvSpPr>
            <p:spPr>
              <a:xfrm>
                <a:off x="3848271" y="1001692"/>
                <a:ext cx="3370112" cy="10499625"/>
              </a:xfrm>
              <a:prstGeom prst="rect">
                <a:avLst/>
              </a:pr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a:lstStyle/>
              <a:p>
                <a:endParaRPr lang="en-US" sz="700"/>
              </a:p>
            </p:txBody>
          </p:sp>
          <p:sp>
            <p:nvSpPr>
              <p:cNvPr id="44" name="TextBox 43">
                <a:extLst>
                  <a:ext uri="{FF2B5EF4-FFF2-40B4-BE49-F238E27FC236}">
                    <a16:creationId xmlns:a16="http://schemas.microsoft.com/office/drawing/2014/main" id="{4DED53B7-9AE9-B065-32A9-D31C77FEFC8B}"/>
                  </a:ext>
                </a:extLst>
              </p:cNvPr>
              <p:cNvSpPr txBox="1"/>
              <p:nvPr/>
            </p:nvSpPr>
            <p:spPr>
              <a:xfrm>
                <a:off x="3848271" y="1001692"/>
                <a:ext cx="3370112" cy="10499625"/>
              </a:xfrm>
              <a:prstGeom prst="rect">
                <a:avLst/>
              </a:prstGeom>
              <a:solidFill>
                <a:srgbClr val="CCCCFF"/>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700" kern="1200" dirty="0"/>
                  <a:t>2.A-Changing Default Passwords</a:t>
                </a:r>
              </a:p>
              <a:p>
                <a:pPr marL="228600" lvl="1" indent="-228600" algn="l" defTabSz="1066800">
                  <a:lnSpc>
                    <a:spcPct val="90000"/>
                  </a:lnSpc>
                  <a:spcBef>
                    <a:spcPct val="0"/>
                  </a:spcBef>
                  <a:spcAft>
                    <a:spcPct val="15000"/>
                  </a:spcAft>
                  <a:buChar char="•"/>
                </a:pPr>
                <a:r>
                  <a:rPr lang="en-US" sz="700" kern="1200" dirty="0"/>
                  <a:t>2.B-Min. Password Strength</a:t>
                </a:r>
              </a:p>
              <a:p>
                <a:pPr marL="228600" lvl="1" indent="-228600" algn="l" defTabSz="1066800">
                  <a:lnSpc>
                    <a:spcPct val="90000"/>
                  </a:lnSpc>
                  <a:spcBef>
                    <a:spcPct val="0"/>
                  </a:spcBef>
                  <a:spcAft>
                    <a:spcPct val="15000"/>
                  </a:spcAft>
                  <a:buChar char="•"/>
                </a:pPr>
                <a:r>
                  <a:rPr lang="en-US" sz="700" kern="1200" dirty="0"/>
                  <a:t>2.C-Unique Credentials</a:t>
                </a:r>
              </a:p>
              <a:p>
                <a:pPr marL="228600" lvl="1" indent="-228600" algn="l" defTabSz="1066800">
                  <a:lnSpc>
                    <a:spcPct val="90000"/>
                  </a:lnSpc>
                  <a:spcBef>
                    <a:spcPct val="0"/>
                  </a:spcBef>
                  <a:spcAft>
                    <a:spcPct val="15000"/>
                  </a:spcAft>
                  <a:buChar char="•"/>
                </a:pPr>
                <a:r>
                  <a:rPr lang="en-US" sz="700" kern="1200" dirty="0"/>
                  <a:t>2.D-Revoking Credentials for Departing Employees</a:t>
                </a:r>
              </a:p>
              <a:p>
                <a:pPr marL="228600" lvl="1" indent="-228600" algn="l" defTabSz="1066800">
                  <a:lnSpc>
                    <a:spcPct val="90000"/>
                  </a:lnSpc>
                  <a:spcBef>
                    <a:spcPct val="0"/>
                  </a:spcBef>
                  <a:spcAft>
                    <a:spcPct val="15000"/>
                  </a:spcAft>
                  <a:buChar char="•"/>
                </a:pPr>
                <a:r>
                  <a:rPr lang="en-US" sz="700" kern="1200" dirty="0"/>
                  <a:t>2.E-Separating User &amp; Privileged Accounts</a:t>
                </a:r>
              </a:p>
              <a:p>
                <a:pPr marL="228600" lvl="1" indent="-228600" algn="l" defTabSz="1066800">
                  <a:lnSpc>
                    <a:spcPct val="90000"/>
                  </a:lnSpc>
                  <a:spcBef>
                    <a:spcPct val="0"/>
                  </a:spcBef>
                  <a:spcAft>
                    <a:spcPct val="15000"/>
                  </a:spcAft>
                  <a:buChar char="•"/>
                </a:pPr>
                <a:r>
                  <a:rPr lang="en-US" sz="700" kern="1200" dirty="0"/>
                  <a:t>2.F-Network Segmentation</a:t>
                </a:r>
              </a:p>
              <a:p>
                <a:pPr marL="228600" lvl="1" indent="-228600" algn="l" defTabSz="1066800">
                  <a:lnSpc>
                    <a:spcPct val="90000"/>
                  </a:lnSpc>
                  <a:spcBef>
                    <a:spcPct val="0"/>
                  </a:spcBef>
                  <a:spcAft>
                    <a:spcPct val="15000"/>
                  </a:spcAft>
                  <a:buChar char="•"/>
                </a:pPr>
                <a:r>
                  <a:rPr lang="en-US" sz="700" kern="1200" dirty="0"/>
                  <a:t>2.G-Detection of Unsuccessful (Automated) Login Attempts</a:t>
                </a:r>
              </a:p>
              <a:p>
                <a:pPr marL="228600" lvl="1" indent="-228600" algn="l" defTabSz="1066800">
                  <a:lnSpc>
                    <a:spcPct val="90000"/>
                  </a:lnSpc>
                  <a:spcBef>
                    <a:spcPct val="0"/>
                  </a:spcBef>
                  <a:spcAft>
                    <a:spcPct val="15000"/>
                  </a:spcAft>
                  <a:buChar char="•"/>
                </a:pPr>
                <a:r>
                  <a:rPr lang="en-US" sz="700" kern="1200" dirty="0"/>
                  <a:t>2.H-Phishing-Resistant MFA</a:t>
                </a:r>
              </a:p>
              <a:p>
                <a:pPr marL="228600" lvl="1" indent="-228600" algn="l" defTabSz="1066800">
                  <a:lnSpc>
                    <a:spcPct val="90000"/>
                  </a:lnSpc>
                  <a:spcBef>
                    <a:spcPct val="0"/>
                  </a:spcBef>
                  <a:spcAft>
                    <a:spcPct val="15000"/>
                  </a:spcAft>
                  <a:buChar char="•"/>
                </a:pPr>
                <a:r>
                  <a:rPr lang="en-US" sz="700" kern="1200" dirty="0"/>
                  <a:t>2.I-Basic CS  Training</a:t>
                </a:r>
              </a:p>
              <a:p>
                <a:pPr marL="228600" lvl="1" indent="-228600" algn="l" defTabSz="1066800">
                  <a:lnSpc>
                    <a:spcPct val="90000"/>
                  </a:lnSpc>
                  <a:spcBef>
                    <a:spcPct val="0"/>
                  </a:spcBef>
                  <a:spcAft>
                    <a:spcPct val="15000"/>
                  </a:spcAft>
                  <a:buChar char="•"/>
                </a:pPr>
                <a:r>
                  <a:rPr lang="en-US" sz="700" kern="1200" dirty="0"/>
                  <a:t>2.J-OT Cybersecurity Training</a:t>
                </a:r>
              </a:p>
              <a:p>
                <a:pPr marL="228600" lvl="1" indent="-228600" algn="l" defTabSz="1066800">
                  <a:lnSpc>
                    <a:spcPct val="90000"/>
                  </a:lnSpc>
                  <a:spcBef>
                    <a:spcPct val="0"/>
                  </a:spcBef>
                  <a:spcAft>
                    <a:spcPct val="15000"/>
                  </a:spcAft>
                  <a:buChar char="•"/>
                </a:pPr>
                <a:r>
                  <a:rPr lang="en-US" sz="700" kern="1200" dirty="0"/>
                  <a:t>2.K-Strong and Agile Encryption</a:t>
                </a:r>
              </a:p>
              <a:p>
                <a:pPr marL="228600" lvl="1" indent="-228600" algn="l" defTabSz="1066800">
                  <a:lnSpc>
                    <a:spcPct val="90000"/>
                  </a:lnSpc>
                  <a:spcBef>
                    <a:spcPct val="0"/>
                  </a:spcBef>
                  <a:spcAft>
                    <a:spcPct val="15000"/>
                  </a:spcAft>
                  <a:buChar char="•"/>
                </a:pPr>
                <a:r>
                  <a:rPr lang="en-US" sz="700" kern="1200" dirty="0"/>
                  <a:t>2.L-Secure Sensitive Data</a:t>
                </a:r>
              </a:p>
            </p:txBody>
          </p:sp>
        </p:grpSp>
        <p:grpSp>
          <p:nvGrpSpPr>
            <p:cNvPr id="19" name="Group 18">
              <a:extLst>
                <a:ext uri="{FF2B5EF4-FFF2-40B4-BE49-F238E27FC236}">
                  <a16:creationId xmlns:a16="http://schemas.microsoft.com/office/drawing/2014/main" id="{47327D5F-8F64-5A42-FE1D-9143EA306BD4}"/>
                </a:ext>
              </a:extLst>
            </p:cNvPr>
            <p:cNvGrpSpPr/>
            <p:nvPr/>
          </p:nvGrpSpPr>
          <p:grpSpPr>
            <a:xfrm flipH="1">
              <a:off x="4918374" y="4642871"/>
              <a:ext cx="1692077" cy="150574"/>
              <a:chOff x="7690198" y="22492"/>
              <a:chExt cx="3370112" cy="979200"/>
            </a:xfrm>
            <a:solidFill>
              <a:srgbClr val="9292EC"/>
            </a:solidFill>
          </p:grpSpPr>
          <p:sp>
            <p:nvSpPr>
              <p:cNvPr id="41" name="Rectangle 40">
                <a:extLst>
                  <a:ext uri="{FF2B5EF4-FFF2-40B4-BE49-F238E27FC236}">
                    <a16:creationId xmlns:a16="http://schemas.microsoft.com/office/drawing/2014/main" id="{4D3BB879-639E-AEC1-0000-5F10361A09F1}"/>
                  </a:ext>
                </a:extLst>
              </p:cNvPr>
              <p:cNvSpPr/>
              <p:nvPr/>
            </p:nvSpPr>
            <p:spPr>
              <a:xfrm>
                <a:off x="7690198" y="22492"/>
                <a:ext cx="3370112" cy="979200"/>
              </a:xfrm>
              <a:prstGeom prst="rect">
                <a:avLst/>
              </a:prstGeom>
              <a:grpFill/>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sz="700"/>
              </a:p>
            </p:txBody>
          </p:sp>
          <p:sp>
            <p:nvSpPr>
              <p:cNvPr id="42" name="TextBox 41">
                <a:extLst>
                  <a:ext uri="{FF2B5EF4-FFF2-40B4-BE49-F238E27FC236}">
                    <a16:creationId xmlns:a16="http://schemas.microsoft.com/office/drawing/2014/main" id="{2BBE427D-B81C-347E-E5CC-DB91EE0F313D}"/>
                  </a:ext>
                </a:extLst>
              </p:cNvPr>
              <p:cNvSpPr txBox="1"/>
              <p:nvPr/>
            </p:nvSpPr>
            <p:spPr>
              <a:xfrm>
                <a:off x="7690198" y="22492"/>
                <a:ext cx="3370112" cy="9792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700" kern="1200" dirty="0"/>
                  <a:t>Protect (Continued)</a:t>
                </a:r>
              </a:p>
            </p:txBody>
          </p:sp>
        </p:grpSp>
        <p:grpSp>
          <p:nvGrpSpPr>
            <p:cNvPr id="20" name="Group 19">
              <a:extLst>
                <a:ext uri="{FF2B5EF4-FFF2-40B4-BE49-F238E27FC236}">
                  <a16:creationId xmlns:a16="http://schemas.microsoft.com/office/drawing/2014/main" id="{9950ADDA-4D53-68CD-50CB-D63C3F7CE50B}"/>
                </a:ext>
              </a:extLst>
            </p:cNvPr>
            <p:cNvGrpSpPr/>
            <p:nvPr/>
          </p:nvGrpSpPr>
          <p:grpSpPr>
            <a:xfrm flipH="1">
              <a:off x="4918370" y="4785289"/>
              <a:ext cx="1692078" cy="1933728"/>
              <a:chOff x="7690198" y="1001692"/>
              <a:chExt cx="3370114" cy="12575218"/>
            </a:xfrm>
          </p:grpSpPr>
          <p:sp>
            <p:nvSpPr>
              <p:cNvPr id="39" name="Rectangle 38">
                <a:extLst>
                  <a:ext uri="{FF2B5EF4-FFF2-40B4-BE49-F238E27FC236}">
                    <a16:creationId xmlns:a16="http://schemas.microsoft.com/office/drawing/2014/main" id="{313C95A2-7A31-F5F7-1213-17F4C96AC75A}"/>
                  </a:ext>
                </a:extLst>
              </p:cNvPr>
              <p:cNvSpPr/>
              <p:nvPr/>
            </p:nvSpPr>
            <p:spPr>
              <a:xfrm>
                <a:off x="7690198" y="1001692"/>
                <a:ext cx="3370112" cy="10499625"/>
              </a:xfrm>
              <a:prstGeom prst="rect">
                <a:avLst/>
              </a:pr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a:lstStyle/>
              <a:p>
                <a:endParaRPr lang="en-US" sz="700"/>
              </a:p>
            </p:txBody>
          </p:sp>
          <p:sp>
            <p:nvSpPr>
              <p:cNvPr id="40" name="TextBox 39">
                <a:extLst>
                  <a:ext uri="{FF2B5EF4-FFF2-40B4-BE49-F238E27FC236}">
                    <a16:creationId xmlns:a16="http://schemas.microsoft.com/office/drawing/2014/main" id="{FBB276D2-E03F-1BF6-B4C7-6E3DB4FEA138}"/>
                  </a:ext>
                </a:extLst>
              </p:cNvPr>
              <p:cNvSpPr txBox="1"/>
              <p:nvPr/>
            </p:nvSpPr>
            <p:spPr>
              <a:xfrm>
                <a:off x="7690200" y="1001692"/>
                <a:ext cx="3370112" cy="12575218"/>
              </a:xfrm>
              <a:prstGeom prst="rect">
                <a:avLst/>
              </a:prstGeom>
              <a:solidFill>
                <a:srgbClr val="CCCCFF"/>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700" kern="1200" dirty="0"/>
                  <a:t>2.M-Email Security</a:t>
                </a:r>
              </a:p>
              <a:p>
                <a:pPr marL="228600" lvl="1" indent="-228600" algn="l" defTabSz="1066800">
                  <a:lnSpc>
                    <a:spcPct val="90000"/>
                  </a:lnSpc>
                  <a:spcBef>
                    <a:spcPct val="0"/>
                  </a:spcBef>
                  <a:spcAft>
                    <a:spcPct val="15000"/>
                  </a:spcAft>
                  <a:buChar char="•"/>
                </a:pPr>
                <a:r>
                  <a:rPr lang="en-US" sz="700" kern="1200" dirty="0"/>
                  <a:t>2.N-Disable Macros by Default</a:t>
                </a:r>
              </a:p>
              <a:p>
                <a:pPr marL="228600" lvl="1" indent="-228600" algn="l" defTabSz="1066800">
                  <a:lnSpc>
                    <a:spcPct val="90000"/>
                  </a:lnSpc>
                  <a:spcBef>
                    <a:spcPct val="0"/>
                  </a:spcBef>
                  <a:spcAft>
                    <a:spcPct val="15000"/>
                  </a:spcAft>
                  <a:buChar char="•"/>
                </a:pPr>
                <a:r>
                  <a:rPr lang="en-US" sz="700" kern="1200" dirty="0"/>
                  <a:t>2.0-Document Device Configurations</a:t>
                </a:r>
              </a:p>
              <a:p>
                <a:pPr marL="228600" lvl="1" indent="-228600" algn="l" defTabSz="1066800">
                  <a:lnSpc>
                    <a:spcPct val="90000"/>
                  </a:lnSpc>
                  <a:spcBef>
                    <a:spcPct val="0"/>
                  </a:spcBef>
                  <a:spcAft>
                    <a:spcPct val="15000"/>
                  </a:spcAft>
                  <a:buChar char="•"/>
                </a:pPr>
                <a:r>
                  <a:rPr lang="en-US" sz="700" kern="1200" dirty="0"/>
                  <a:t>2.P-Document Network Topology</a:t>
                </a:r>
              </a:p>
              <a:p>
                <a:pPr marL="228600" lvl="1" indent="-228600" algn="l" defTabSz="1066800">
                  <a:lnSpc>
                    <a:spcPct val="90000"/>
                  </a:lnSpc>
                  <a:spcBef>
                    <a:spcPct val="0"/>
                  </a:spcBef>
                  <a:spcAft>
                    <a:spcPct val="15000"/>
                  </a:spcAft>
                  <a:buChar char="•"/>
                </a:pPr>
                <a:r>
                  <a:rPr lang="en-US" sz="700" kern="1200" dirty="0"/>
                  <a:t>2.Q-Hardware and Software Approval Process</a:t>
                </a:r>
              </a:p>
              <a:p>
                <a:pPr marL="228600" lvl="1" indent="-228600" algn="l" defTabSz="1066800">
                  <a:lnSpc>
                    <a:spcPct val="90000"/>
                  </a:lnSpc>
                  <a:spcBef>
                    <a:spcPct val="0"/>
                  </a:spcBef>
                  <a:spcAft>
                    <a:spcPct val="15000"/>
                  </a:spcAft>
                  <a:buChar char="•"/>
                </a:pPr>
                <a:r>
                  <a:rPr lang="en-US" sz="700" kern="1200" dirty="0"/>
                  <a:t>2.R-System Backups</a:t>
                </a:r>
              </a:p>
              <a:p>
                <a:pPr marL="228600" lvl="1" indent="-228600" algn="l" defTabSz="1066800">
                  <a:lnSpc>
                    <a:spcPct val="90000"/>
                  </a:lnSpc>
                  <a:spcBef>
                    <a:spcPct val="0"/>
                  </a:spcBef>
                  <a:spcAft>
                    <a:spcPct val="15000"/>
                  </a:spcAft>
                  <a:buChar char="•"/>
                </a:pPr>
                <a:r>
                  <a:rPr lang="en-US" sz="700" kern="1200" dirty="0"/>
                  <a:t>2.S-Incident Response (IR) Plans</a:t>
                </a:r>
              </a:p>
              <a:p>
                <a:pPr marL="228600" lvl="1" indent="-228600" algn="l" defTabSz="1066800">
                  <a:lnSpc>
                    <a:spcPct val="90000"/>
                  </a:lnSpc>
                  <a:spcBef>
                    <a:spcPct val="0"/>
                  </a:spcBef>
                  <a:spcAft>
                    <a:spcPct val="15000"/>
                  </a:spcAft>
                  <a:buChar char="•"/>
                </a:pPr>
                <a:r>
                  <a:rPr lang="en-US" sz="700" kern="1200" dirty="0"/>
                  <a:t>2.T-Log Collection</a:t>
                </a:r>
              </a:p>
              <a:p>
                <a:pPr marL="228600" lvl="1" indent="-228600" algn="l" defTabSz="1066800">
                  <a:lnSpc>
                    <a:spcPct val="90000"/>
                  </a:lnSpc>
                  <a:spcBef>
                    <a:spcPct val="0"/>
                  </a:spcBef>
                  <a:spcAft>
                    <a:spcPct val="15000"/>
                  </a:spcAft>
                  <a:buChar char="•"/>
                </a:pPr>
                <a:r>
                  <a:rPr lang="en-US" sz="700" kern="1200" dirty="0"/>
                  <a:t>2.U-Secure Log Storage</a:t>
                </a:r>
              </a:p>
              <a:p>
                <a:pPr marL="228600" lvl="1" indent="-228600" algn="l" defTabSz="1066800">
                  <a:lnSpc>
                    <a:spcPct val="90000"/>
                  </a:lnSpc>
                  <a:spcBef>
                    <a:spcPct val="0"/>
                  </a:spcBef>
                  <a:spcAft>
                    <a:spcPct val="15000"/>
                  </a:spcAft>
                  <a:buChar char="•"/>
                </a:pPr>
                <a:r>
                  <a:rPr lang="en-US" sz="700" kern="1200" dirty="0"/>
                  <a:t>2.V-Prohibit Connection of Unauthorized Devices</a:t>
                </a:r>
              </a:p>
              <a:p>
                <a:pPr marL="228600" lvl="1" indent="-228600" algn="l" defTabSz="1066800">
                  <a:lnSpc>
                    <a:spcPct val="90000"/>
                  </a:lnSpc>
                  <a:spcBef>
                    <a:spcPct val="0"/>
                  </a:spcBef>
                  <a:spcAft>
                    <a:spcPct val="15000"/>
                  </a:spcAft>
                  <a:buChar char="•"/>
                </a:pPr>
                <a:r>
                  <a:rPr lang="en-US" sz="700" kern="1200" dirty="0"/>
                  <a:t>2.W-No Exploitable Services on the Internet</a:t>
                </a:r>
              </a:p>
              <a:p>
                <a:pPr marL="228600" lvl="1" indent="-228600" algn="l" defTabSz="1066800">
                  <a:lnSpc>
                    <a:spcPct val="90000"/>
                  </a:lnSpc>
                  <a:spcBef>
                    <a:spcPct val="0"/>
                  </a:spcBef>
                  <a:spcAft>
                    <a:spcPct val="15000"/>
                  </a:spcAft>
                  <a:buChar char="•"/>
                </a:pPr>
                <a:r>
                  <a:rPr lang="en-US" sz="700" kern="1200" dirty="0"/>
                  <a:t>2.X-Limit OT Connections to Public Internet</a:t>
                </a:r>
              </a:p>
            </p:txBody>
          </p:sp>
        </p:grpSp>
        <p:grpSp>
          <p:nvGrpSpPr>
            <p:cNvPr id="21" name="Group 20">
              <a:extLst>
                <a:ext uri="{FF2B5EF4-FFF2-40B4-BE49-F238E27FC236}">
                  <a16:creationId xmlns:a16="http://schemas.microsoft.com/office/drawing/2014/main" id="{D0041ED3-1DF7-99A6-C8B4-CEDB99AC3E96}"/>
                </a:ext>
              </a:extLst>
            </p:cNvPr>
            <p:cNvGrpSpPr/>
            <p:nvPr/>
          </p:nvGrpSpPr>
          <p:grpSpPr>
            <a:xfrm flipH="1">
              <a:off x="6668166" y="4648553"/>
              <a:ext cx="1692077" cy="150574"/>
              <a:chOff x="11532126" y="22492"/>
              <a:chExt cx="3370112" cy="979200"/>
            </a:xfrm>
            <a:solidFill>
              <a:srgbClr val="FCB746"/>
            </a:solidFill>
          </p:grpSpPr>
          <p:sp>
            <p:nvSpPr>
              <p:cNvPr id="37" name="Rectangle 36">
                <a:extLst>
                  <a:ext uri="{FF2B5EF4-FFF2-40B4-BE49-F238E27FC236}">
                    <a16:creationId xmlns:a16="http://schemas.microsoft.com/office/drawing/2014/main" id="{FBADE2F3-C0C9-DA36-7492-FF26AC9F9249}"/>
                  </a:ext>
                </a:extLst>
              </p:cNvPr>
              <p:cNvSpPr/>
              <p:nvPr/>
            </p:nvSpPr>
            <p:spPr>
              <a:xfrm>
                <a:off x="11532126" y="22492"/>
                <a:ext cx="3370112" cy="979200"/>
              </a:xfrm>
              <a:prstGeom prst="rect">
                <a:avLst/>
              </a:prstGeom>
              <a:grpFill/>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sz="700"/>
              </a:p>
            </p:txBody>
          </p:sp>
          <p:sp>
            <p:nvSpPr>
              <p:cNvPr id="38" name="TextBox 37">
                <a:extLst>
                  <a:ext uri="{FF2B5EF4-FFF2-40B4-BE49-F238E27FC236}">
                    <a16:creationId xmlns:a16="http://schemas.microsoft.com/office/drawing/2014/main" id="{40681411-7783-6D19-A0B1-104CA7502E98}"/>
                  </a:ext>
                </a:extLst>
              </p:cNvPr>
              <p:cNvSpPr txBox="1"/>
              <p:nvPr/>
            </p:nvSpPr>
            <p:spPr>
              <a:xfrm>
                <a:off x="11532126" y="22492"/>
                <a:ext cx="3370112" cy="9792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700" kern="1200" dirty="0"/>
                  <a:t>Detect</a:t>
                </a:r>
              </a:p>
            </p:txBody>
          </p:sp>
        </p:grpSp>
        <p:grpSp>
          <p:nvGrpSpPr>
            <p:cNvPr id="22" name="Group 21">
              <a:extLst>
                <a:ext uri="{FF2B5EF4-FFF2-40B4-BE49-F238E27FC236}">
                  <a16:creationId xmlns:a16="http://schemas.microsoft.com/office/drawing/2014/main" id="{08FA79D0-780D-175F-FCFA-430A577D7A29}"/>
                </a:ext>
              </a:extLst>
            </p:cNvPr>
            <p:cNvGrpSpPr/>
            <p:nvPr/>
          </p:nvGrpSpPr>
          <p:grpSpPr>
            <a:xfrm flipH="1">
              <a:off x="6668163" y="4790971"/>
              <a:ext cx="1692077" cy="1614558"/>
              <a:chOff x="11532126" y="1001692"/>
              <a:chExt cx="3370112" cy="10499625"/>
            </a:xfrm>
            <a:solidFill>
              <a:schemeClr val="accent2">
                <a:lumMod val="20000"/>
                <a:lumOff val="80000"/>
              </a:schemeClr>
            </a:solidFill>
          </p:grpSpPr>
          <p:sp>
            <p:nvSpPr>
              <p:cNvPr id="35" name="Rectangle 34">
                <a:extLst>
                  <a:ext uri="{FF2B5EF4-FFF2-40B4-BE49-F238E27FC236}">
                    <a16:creationId xmlns:a16="http://schemas.microsoft.com/office/drawing/2014/main" id="{80FA6928-A40D-87FD-36B5-DE1B494F91E5}"/>
                  </a:ext>
                </a:extLst>
              </p:cNvPr>
              <p:cNvSpPr/>
              <p:nvPr/>
            </p:nvSpPr>
            <p:spPr>
              <a:xfrm>
                <a:off x="11532126" y="1001692"/>
                <a:ext cx="3370112" cy="10499625"/>
              </a:xfrm>
              <a:prstGeom prst="rect">
                <a:avLst/>
              </a:prstGeom>
              <a:grpFill/>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a:endParaRPr lang="en-US" sz="700"/>
              </a:p>
            </p:txBody>
          </p:sp>
          <p:sp>
            <p:nvSpPr>
              <p:cNvPr id="36" name="TextBox 35">
                <a:extLst>
                  <a:ext uri="{FF2B5EF4-FFF2-40B4-BE49-F238E27FC236}">
                    <a16:creationId xmlns:a16="http://schemas.microsoft.com/office/drawing/2014/main" id="{4EA9C011-2496-968D-60FA-17368BEF2667}"/>
                  </a:ext>
                </a:extLst>
              </p:cNvPr>
              <p:cNvSpPr txBox="1"/>
              <p:nvPr/>
            </p:nvSpPr>
            <p:spPr>
              <a:xfrm>
                <a:off x="11532126" y="1001692"/>
                <a:ext cx="3370112" cy="1049962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700" kern="1200" dirty="0"/>
                  <a:t>3.A-Detecting Relevant Threats and TTPs</a:t>
                </a:r>
              </a:p>
            </p:txBody>
          </p:sp>
        </p:grpSp>
        <p:grpSp>
          <p:nvGrpSpPr>
            <p:cNvPr id="23" name="Group 22">
              <a:extLst>
                <a:ext uri="{FF2B5EF4-FFF2-40B4-BE49-F238E27FC236}">
                  <a16:creationId xmlns:a16="http://schemas.microsoft.com/office/drawing/2014/main" id="{E62DD186-CAD8-EBE5-424F-50EEDC1586C6}"/>
                </a:ext>
              </a:extLst>
            </p:cNvPr>
            <p:cNvGrpSpPr/>
            <p:nvPr/>
          </p:nvGrpSpPr>
          <p:grpSpPr>
            <a:xfrm flipH="1">
              <a:off x="8395983" y="4642871"/>
              <a:ext cx="1692077" cy="150574"/>
              <a:chOff x="15374054" y="22492"/>
              <a:chExt cx="3370112" cy="979200"/>
            </a:xfrm>
            <a:solidFill>
              <a:srgbClr val="F97367"/>
            </a:solidFill>
          </p:grpSpPr>
          <p:sp>
            <p:nvSpPr>
              <p:cNvPr id="33" name="Rectangle 32">
                <a:extLst>
                  <a:ext uri="{FF2B5EF4-FFF2-40B4-BE49-F238E27FC236}">
                    <a16:creationId xmlns:a16="http://schemas.microsoft.com/office/drawing/2014/main" id="{C1BFD403-B28C-4F55-09CB-A804FB09384D}"/>
                  </a:ext>
                </a:extLst>
              </p:cNvPr>
              <p:cNvSpPr/>
              <p:nvPr/>
            </p:nvSpPr>
            <p:spPr>
              <a:xfrm>
                <a:off x="15374054" y="22492"/>
                <a:ext cx="3370112" cy="979200"/>
              </a:xfrm>
              <a:prstGeom prst="rect">
                <a:avLst/>
              </a:prstGeom>
              <a:grpFill/>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n-US" sz="700"/>
              </a:p>
            </p:txBody>
          </p:sp>
          <p:sp>
            <p:nvSpPr>
              <p:cNvPr id="34" name="TextBox 33">
                <a:extLst>
                  <a:ext uri="{FF2B5EF4-FFF2-40B4-BE49-F238E27FC236}">
                    <a16:creationId xmlns:a16="http://schemas.microsoft.com/office/drawing/2014/main" id="{363198D0-7A0D-0BCD-A8E7-D8FC254C9645}"/>
                  </a:ext>
                </a:extLst>
              </p:cNvPr>
              <p:cNvSpPr txBox="1"/>
              <p:nvPr/>
            </p:nvSpPr>
            <p:spPr>
              <a:xfrm>
                <a:off x="15374054" y="22492"/>
                <a:ext cx="3370112" cy="9792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700" kern="1200" dirty="0"/>
                  <a:t>Respond </a:t>
                </a:r>
              </a:p>
            </p:txBody>
          </p:sp>
        </p:grpSp>
        <p:grpSp>
          <p:nvGrpSpPr>
            <p:cNvPr id="24" name="Group 23">
              <a:extLst>
                <a:ext uri="{FF2B5EF4-FFF2-40B4-BE49-F238E27FC236}">
                  <a16:creationId xmlns:a16="http://schemas.microsoft.com/office/drawing/2014/main" id="{429AFCC3-ECB8-D8DB-BC47-FAEE00C7C92E}"/>
                </a:ext>
              </a:extLst>
            </p:cNvPr>
            <p:cNvGrpSpPr/>
            <p:nvPr/>
          </p:nvGrpSpPr>
          <p:grpSpPr>
            <a:xfrm flipH="1">
              <a:off x="8405610" y="4785289"/>
              <a:ext cx="1692077" cy="1614558"/>
              <a:chOff x="15374054" y="1001692"/>
              <a:chExt cx="3370112" cy="10499625"/>
            </a:xfrm>
            <a:solidFill>
              <a:srgbClr val="FA928A"/>
            </a:solidFill>
          </p:grpSpPr>
          <p:sp>
            <p:nvSpPr>
              <p:cNvPr id="31" name="Rectangle 30">
                <a:extLst>
                  <a:ext uri="{FF2B5EF4-FFF2-40B4-BE49-F238E27FC236}">
                    <a16:creationId xmlns:a16="http://schemas.microsoft.com/office/drawing/2014/main" id="{3666A734-1DA3-EFE2-2440-F3D771E66993}"/>
                  </a:ext>
                </a:extLst>
              </p:cNvPr>
              <p:cNvSpPr/>
              <p:nvPr/>
            </p:nvSpPr>
            <p:spPr>
              <a:xfrm>
                <a:off x="15374054" y="1001692"/>
                <a:ext cx="3370112" cy="10499625"/>
              </a:xfrm>
              <a:prstGeom prst="rect">
                <a:avLst/>
              </a:prstGeom>
              <a:grpFill/>
            </p:spPr>
            <p:style>
              <a:lnRef idx="2">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txBody>
              <a:bodyPr/>
              <a:lstStyle/>
              <a:p>
                <a:endParaRPr lang="en-US" sz="700"/>
              </a:p>
            </p:txBody>
          </p:sp>
          <p:sp>
            <p:nvSpPr>
              <p:cNvPr id="32" name="TextBox 31">
                <a:extLst>
                  <a:ext uri="{FF2B5EF4-FFF2-40B4-BE49-F238E27FC236}">
                    <a16:creationId xmlns:a16="http://schemas.microsoft.com/office/drawing/2014/main" id="{61DC4B1E-BF27-2908-7EE7-C6D648191A37}"/>
                  </a:ext>
                </a:extLst>
              </p:cNvPr>
              <p:cNvSpPr txBox="1"/>
              <p:nvPr/>
            </p:nvSpPr>
            <p:spPr>
              <a:xfrm>
                <a:off x="15374054" y="1001692"/>
                <a:ext cx="3370112" cy="1049962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700" kern="1200" dirty="0"/>
                  <a:t>4.A-Incident Reporting</a:t>
                </a:r>
              </a:p>
              <a:p>
                <a:pPr marL="228600" lvl="1" indent="-228600" algn="l" defTabSz="1066800">
                  <a:lnSpc>
                    <a:spcPct val="90000"/>
                  </a:lnSpc>
                  <a:spcBef>
                    <a:spcPct val="0"/>
                  </a:spcBef>
                  <a:spcAft>
                    <a:spcPct val="15000"/>
                  </a:spcAft>
                  <a:buChar char="•"/>
                </a:pPr>
                <a:r>
                  <a:rPr lang="en-US" sz="700" kern="1200" dirty="0"/>
                  <a:t>4.B-Vulnerability Disclosure/Reporting</a:t>
                </a:r>
              </a:p>
              <a:p>
                <a:pPr marL="228600" lvl="1" indent="-228600" algn="l" defTabSz="1066800">
                  <a:lnSpc>
                    <a:spcPct val="90000"/>
                  </a:lnSpc>
                  <a:spcBef>
                    <a:spcPct val="0"/>
                  </a:spcBef>
                  <a:spcAft>
                    <a:spcPct val="15000"/>
                  </a:spcAft>
                  <a:buChar char="•"/>
                </a:pPr>
                <a:r>
                  <a:rPr lang="en-US" sz="700" kern="1200" dirty="0"/>
                  <a:t>4.C-Deploy Security.TXT Files</a:t>
                </a:r>
              </a:p>
            </p:txBody>
          </p:sp>
        </p:grpSp>
        <p:grpSp>
          <p:nvGrpSpPr>
            <p:cNvPr id="25" name="Group 24">
              <a:extLst>
                <a:ext uri="{FF2B5EF4-FFF2-40B4-BE49-F238E27FC236}">
                  <a16:creationId xmlns:a16="http://schemas.microsoft.com/office/drawing/2014/main" id="{BA9938DA-615D-A732-ADCA-7DDF8ACA7B5A}"/>
                </a:ext>
              </a:extLst>
            </p:cNvPr>
            <p:cNvGrpSpPr/>
            <p:nvPr/>
          </p:nvGrpSpPr>
          <p:grpSpPr>
            <a:xfrm flipH="1">
              <a:off x="10131113" y="4655562"/>
              <a:ext cx="1692077" cy="150574"/>
              <a:chOff x="19215982" y="22492"/>
              <a:chExt cx="3370112" cy="979200"/>
            </a:xfrm>
            <a:solidFill>
              <a:schemeClr val="accent6"/>
            </a:solidFill>
          </p:grpSpPr>
          <p:sp>
            <p:nvSpPr>
              <p:cNvPr id="29" name="Rectangle 28">
                <a:extLst>
                  <a:ext uri="{FF2B5EF4-FFF2-40B4-BE49-F238E27FC236}">
                    <a16:creationId xmlns:a16="http://schemas.microsoft.com/office/drawing/2014/main" id="{25E18FDD-E920-AB82-B66A-B80B788A1575}"/>
                  </a:ext>
                </a:extLst>
              </p:cNvPr>
              <p:cNvSpPr/>
              <p:nvPr/>
            </p:nvSpPr>
            <p:spPr>
              <a:xfrm>
                <a:off x="19215982" y="22492"/>
                <a:ext cx="3370112" cy="979200"/>
              </a:xfrm>
              <a:prstGeom prst="rect">
                <a:avLst/>
              </a:prstGeom>
              <a:grp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sz="700"/>
              </a:p>
            </p:txBody>
          </p:sp>
          <p:sp>
            <p:nvSpPr>
              <p:cNvPr id="30" name="TextBox 29">
                <a:extLst>
                  <a:ext uri="{FF2B5EF4-FFF2-40B4-BE49-F238E27FC236}">
                    <a16:creationId xmlns:a16="http://schemas.microsoft.com/office/drawing/2014/main" id="{31020C36-B178-BD7E-C320-6ADCF8CD7FF8}"/>
                  </a:ext>
                </a:extLst>
              </p:cNvPr>
              <p:cNvSpPr txBox="1"/>
              <p:nvPr/>
            </p:nvSpPr>
            <p:spPr>
              <a:xfrm>
                <a:off x="19215982" y="22492"/>
                <a:ext cx="3370112" cy="9792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700" kern="1200" dirty="0"/>
                  <a:t>Recover</a:t>
                </a:r>
              </a:p>
            </p:txBody>
          </p:sp>
        </p:grpSp>
        <p:grpSp>
          <p:nvGrpSpPr>
            <p:cNvPr id="26" name="Group 25">
              <a:extLst>
                <a:ext uri="{FF2B5EF4-FFF2-40B4-BE49-F238E27FC236}">
                  <a16:creationId xmlns:a16="http://schemas.microsoft.com/office/drawing/2014/main" id="{FC004D3E-D008-4D14-5E92-F7338190577E}"/>
                </a:ext>
              </a:extLst>
            </p:cNvPr>
            <p:cNvGrpSpPr/>
            <p:nvPr/>
          </p:nvGrpSpPr>
          <p:grpSpPr>
            <a:xfrm flipH="1">
              <a:off x="10131116" y="4788355"/>
              <a:ext cx="1692077" cy="1614558"/>
              <a:chOff x="19215982" y="1001692"/>
              <a:chExt cx="3370112" cy="10499625"/>
            </a:xfrm>
            <a:solidFill>
              <a:schemeClr val="accent6">
                <a:lumMod val="20000"/>
                <a:lumOff val="80000"/>
              </a:schemeClr>
            </a:solidFill>
          </p:grpSpPr>
          <p:sp>
            <p:nvSpPr>
              <p:cNvPr id="27" name="Rectangle 26">
                <a:extLst>
                  <a:ext uri="{FF2B5EF4-FFF2-40B4-BE49-F238E27FC236}">
                    <a16:creationId xmlns:a16="http://schemas.microsoft.com/office/drawing/2014/main" id="{0EC2114A-2431-4826-17FF-37F47AD83B79}"/>
                  </a:ext>
                </a:extLst>
              </p:cNvPr>
              <p:cNvSpPr/>
              <p:nvPr/>
            </p:nvSpPr>
            <p:spPr>
              <a:xfrm>
                <a:off x="19215982" y="1001692"/>
                <a:ext cx="3370112" cy="10499625"/>
              </a:xfrm>
              <a:prstGeom prst="rect">
                <a:avLst/>
              </a:prstGeom>
              <a:grp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a:lstStyle/>
              <a:p>
                <a:endParaRPr lang="en-US" sz="700"/>
              </a:p>
            </p:txBody>
          </p:sp>
          <p:sp>
            <p:nvSpPr>
              <p:cNvPr id="28" name="TextBox 27">
                <a:extLst>
                  <a:ext uri="{FF2B5EF4-FFF2-40B4-BE49-F238E27FC236}">
                    <a16:creationId xmlns:a16="http://schemas.microsoft.com/office/drawing/2014/main" id="{803AFAA8-7ECC-02A4-92E4-D5385F68BDFA}"/>
                  </a:ext>
                </a:extLst>
              </p:cNvPr>
              <p:cNvSpPr txBox="1"/>
              <p:nvPr/>
            </p:nvSpPr>
            <p:spPr>
              <a:xfrm>
                <a:off x="19215982" y="1001692"/>
                <a:ext cx="3370112" cy="1049962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700" kern="1200" dirty="0"/>
                  <a:t>5.A-Incident Planning and Preparedness</a:t>
                </a:r>
              </a:p>
            </p:txBody>
          </p:sp>
        </p:grpSp>
      </p:grpSp>
      <p:graphicFrame>
        <p:nvGraphicFramePr>
          <p:cNvPr id="14" name="Table 13">
            <a:extLst>
              <a:ext uri="{FF2B5EF4-FFF2-40B4-BE49-F238E27FC236}">
                <a16:creationId xmlns:a16="http://schemas.microsoft.com/office/drawing/2014/main" id="{2112B14D-A63F-2D3B-6B60-4913002B7BB3}"/>
              </a:ext>
            </a:extLst>
          </p:cNvPr>
          <p:cNvGraphicFramePr>
            <a:graphicFrameLocks noGrp="1"/>
          </p:cNvGraphicFramePr>
          <p:nvPr>
            <p:extLst>
              <p:ext uri="{D42A27DB-BD31-4B8C-83A1-F6EECF244321}">
                <p14:modId xmlns:p14="http://schemas.microsoft.com/office/powerpoint/2010/main" val="268444981"/>
              </p:ext>
            </p:extLst>
          </p:nvPr>
        </p:nvGraphicFramePr>
        <p:xfrm>
          <a:off x="2689560" y="4901806"/>
          <a:ext cx="9133630" cy="1785326"/>
        </p:xfrm>
        <a:graphic>
          <a:graphicData uri="http://schemas.openxmlformats.org/drawingml/2006/table">
            <a:tbl>
              <a:tblPr/>
              <a:tblGrid>
                <a:gridCol w="9133630">
                  <a:extLst>
                    <a:ext uri="{9D8B030D-6E8A-4147-A177-3AD203B41FA5}">
                      <a16:colId xmlns:a16="http://schemas.microsoft.com/office/drawing/2014/main" val="3052541515"/>
                    </a:ext>
                  </a:extLst>
                </a:gridCol>
              </a:tblGrid>
              <a:tr h="271995">
                <a:tc>
                  <a:txBody>
                    <a:bodyPr/>
                    <a:lstStyle/>
                    <a:p>
                      <a:pPr algn="ctr" fontAlgn="ctr"/>
                      <a:r>
                        <a:rPr lang="en-US" sz="1800" b="0" i="0" u="none" strike="noStrike" dirty="0">
                          <a:solidFill>
                            <a:srgbClr val="000000"/>
                          </a:solidFill>
                          <a:effectLst/>
                          <a:latin typeface="Calibri" panose="020F0502020204030204" pitchFamily="34" charset="0"/>
                        </a:rPr>
                        <a:t>Welcome to the Complete CPGs Matrix/Spreadsheet!</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4C6E7"/>
                    </a:solidFill>
                  </a:tcPr>
                </a:tc>
                <a:extLst>
                  <a:ext uri="{0D108BD9-81ED-4DB2-BD59-A6C34878D82A}">
                    <a16:rowId xmlns:a16="http://schemas.microsoft.com/office/drawing/2014/main" val="829701774"/>
                  </a:ext>
                </a:extLst>
              </a:tr>
              <a:tr h="497693">
                <a:tc>
                  <a:txBody>
                    <a:bodyPr/>
                    <a:lstStyle/>
                    <a:p>
                      <a:pPr algn="l" fontAlgn="ctr"/>
                      <a:r>
                        <a:rPr lang="en-US" sz="1100" b="0" i="0" u="none" strike="noStrike" dirty="0">
                          <a:solidFill>
                            <a:srgbClr val="444444"/>
                          </a:solidFill>
                          <a:effectLst/>
                          <a:latin typeface="Calibri" panose="020F0502020204030204" pitchFamily="34" charset="0"/>
                        </a:rPr>
                        <a:t>This is the master source document for the CPGs, including all reference information and resource links. Below is a brief description of the various tabs included in this document:</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218948581"/>
                  </a:ext>
                </a:extLst>
              </a:tr>
              <a:tr h="497693">
                <a:tc>
                  <a:txBody>
                    <a:bodyPr/>
                    <a:lstStyle/>
                    <a:p>
                      <a:pPr algn="l" fontAlgn="ctr"/>
                      <a:r>
                        <a:rPr lang="en-US" sz="1100" b="0" i="0" u="none" strike="noStrike" dirty="0">
                          <a:solidFill>
                            <a:srgbClr val="000000"/>
                          </a:solidFill>
                          <a:effectLst/>
                          <a:latin typeface="Symbol" panose="05050102010706020507" pitchFamily="18" charset="2"/>
                        </a:rPr>
                        <a:t>·</a:t>
                      </a:r>
                      <a:r>
                        <a:rPr lang="en-US" sz="1100" b="0" i="0" u="none" strike="noStrike" dirty="0">
                          <a:solidFill>
                            <a:srgbClr val="000000"/>
                          </a:solidFill>
                          <a:effectLst/>
                          <a:latin typeface="Times New Roman" panose="02020603050405020304" pitchFamily="18" charset="0"/>
                        </a:rPr>
                        <a:t>       </a:t>
                      </a:r>
                      <a:r>
                        <a:rPr lang="en-US" sz="1100" b="1" i="0" u="none" strike="noStrike" dirty="0">
                          <a:solidFill>
                            <a:srgbClr val="000000"/>
                          </a:solidFill>
                          <a:effectLst/>
                          <a:latin typeface="Calibri" panose="020F0502020204030204" pitchFamily="34" charset="0"/>
                        </a:rPr>
                        <a:t>“Function-aligned CPG Components” Tab:</a:t>
                      </a:r>
                      <a:r>
                        <a:rPr lang="en-US" sz="1100" b="0" i="0" u="none" strike="noStrike" dirty="0">
                          <a:solidFill>
                            <a:srgbClr val="000000"/>
                          </a:solidFill>
                          <a:effectLst/>
                          <a:latin typeface="Calibri" panose="020F0502020204030204" pitchFamily="34" charset="0"/>
                        </a:rPr>
                        <a:t> This is the main document. Its content closely mirrors the Core CPGs, with additional information regarding mapping to common frameworks and including other resources and references.</a:t>
                      </a:r>
                      <a:endParaRPr lang="en-US" sz="1100" b="0" i="0" u="none" strike="noStrike" dirty="0">
                        <a:solidFill>
                          <a:srgbClr val="000000"/>
                        </a:solidFill>
                        <a:effectLst/>
                        <a:latin typeface="Symbol" panose="05050102010706020507" pitchFamily="18" charset="2"/>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1485890803"/>
                  </a:ext>
                </a:extLst>
              </a:tr>
              <a:tr h="497693">
                <a:tc>
                  <a:txBody>
                    <a:bodyPr/>
                    <a:lstStyle/>
                    <a:p>
                      <a:pPr algn="l" fontAlgn="ctr"/>
                      <a:r>
                        <a:rPr lang="en-US" sz="1100" b="0" i="0" u="none" strike="noStrike" dirty="0">
                          <a:solidFill>
                            <a:srgbClr val="000000"/>
                          </a:solidFill>
                          <a:effectLst/>
                          <a:latin typeface="Symbol" panose="05050102010706020507" pitchFamily="18" charset="2"/>
                        </a:rPr>
                        <a:t>·</a:t>
                      </a:r>
                      <a:r>
                        <a:rPr lang="en-US" sz="1100" b="0" i="0" u="none" strike="noStrike" dirty="0">
                          <a:solidFill>
                            <a:srgbClr val="000000"/>
                          </a:solidFill>
                          <a:effectLst/>
                          <a:latin typeface="Times New Roman" panose="02020603050405020304" pitchFamily="18" charset="0"/>
                        </a:rPr>
                        <a:t>      </a:t>
                      </a:r>
                      <a:r>
                        <a:rPr lang="en-US" sz="1100" b="1" i="0" u="none" strike="noStrike" dirty="0">
                          <a:solidFill>
                            <a:srgbClr val="000000"/>
                          </a:solidFill>
                          <a:effectLst/>
                          <a:latin typeface="Times New Roman" panose="02020603050405020304" pitchFamily="18" charset="0"/>
                        </a:rPr>
                        <a:t> </a:t>
                      </a:r>
                      <a:r>
                        <a:rPr lang="en-US" sz="1100" b="1" i="0" u="none" strike="noStrike" dirty="0">
                          <a:solidFill>
                            <a:srgbClr val="000000"/>
                          </a:solidFill>
                          <a:effectLst/>
                          <a:latin typeface="Calibri" panose="020F0502020204030204" pitchFamily="34" charset="0"/>
                        </a:rPr>
                        <a:t>“CSF </a:t>
                      </a:r>
                      <a:r>
                        <a:rPr lang="en-US" sz="1100" b="1" i="0" u="none" strike="noStrike" dirty="0" err="1">
                          <a:solidFill>
                            <a:srgbClr val="000000"/>
                          </a:solidFill>
                          <a:effectLst/>
                          <a:latin typeface="Calibri" panose="020F0502020204030204" pitchFamily="34" charset="0"/>
                        </a:rPr>
                        <a:t>subcat</a:t>
                      </a:r>
                      <a:r>
                        <a:rPr lang="en-US" sz="1100" b="1" i="0" u="none" strike="noStrike" dirty="0">
                          <a:solidFill>
                            <a:srgbClr val="000000"/>
                          </a:solidFill>
                          <a:effectLst/>
                          <a:latin typeface="Calibri" panose="020F0502020204030204" pitchFamily="34" charset="0"/>
                        </a:rPr>
                        <a:t> to CPGs map (CRI)” Tab:</a:t>
                      </a:r>
                      <a:r>
                        <a:rPr lang="en-US" sz="1100" b="0" i="0" u="none" strike="noStrike" dirty="0">
                          <a:solidFill>
                            <a:srgbClr val="000000"/>
                          </a:solidFill>
                          <a:effectLst/>
                          <a:latin typeface="Calibri" panose="020F0502020204030204" pitchFamily="34" charset="0"/>
                        </a:rPr>
                        <a:t> This tab, originally recommended to CISA by the Cyber Risk Institute (CRI), includes mapping/references from each subcategory in the NIST Cybersecurity Framework (CSF) to its corresponding CPG(s). It should be reiterated that CSF subcategories are merely references, and implementation of a CPG does not necessarily constitute fully addressing a given CSF subcategory, category, or function.</a:t>
                      </a:r>
                      <a:endParaRPr lang="en-US" sz="1100" b="0" i="0" u="none" strike="noStrike" dirty="0">
                        <a:solidFill>
                          <a:srgbClr val="000000"/>
                        </a:solidFill>
                        <a:effectLst/>
                        <a:latin typeface="Symbol" panose="05050102010706020507" pitchFamily="18" charset="2"/>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3559149903"/>
                  </a:ext>
                </a:extLst>
              </a:tr>
            </a:tbl>
          </a:graphicData>
        </a:graphic>
      </p:graphicFrame>
    </p:spTree>
    <p:extLst>
      <p:ext uri="{BB962C8B-B14F-4D97-AF65-F5344CB8AC3E}">
        <p14:creationId xmlns:p14="http://schemas.microsoft.com/office/powerpoint/2010/main" val="382199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CDE11-71C0-4DB7-9DA4-64E46BF8FD73}"/>
              </a:ext>
            </a:extLst>
          </p:cNvPr>
          <p:cNvSpPr>
            <a:spLocks noGrp="1"/>
          </p:cNvSpPr>
          <p:nvPr>
            <p:ph type="title"/>
          </p:nvPr>
        </p:nvSpPr>
        <p:spPr>
          <a:xfrm>
            <a:off x="137535" y="269819"/>
            <a:ext cx="10515600" cy="1325563"/>
          </a:xfrm>
        </p:spPr>
        <p:txBody>
          <a:bodyPr>
            <a:normAutofit/>
          </a:bodyPr>
          <a:lstStyle/>
          <a:p>
            <a:r>
              <a:rPr lang="en-US" sz="3200" dirty="0"/>
              <a:t>Financial Services Sector Specific Goals (FS-SSGs)</a:t>
            </a:r>
          </a:p>
        </p:txBody>
      </p:sp>
      <p:sp>
        <p:nvSpPr>
          <p:cNvPr id="3" name="Content Placeholder 2">
            <a:extLst>
              <a:ext uri="{FF2B5EF4-FFF2-40B4-BE49-F238E27FC236}">
                <a16:creationId xmlns:a16="http://schemas.microsoft.com/office/drawing/2014/main" id="{2D7A4666-611D-75D6-E30B-0BA553E2EB28}"/>
              </a:ext>
            </a:extLst>
          </p:cNvPr>
          <p:cNvSpPr>
            <a:spLocks noGrp="1"/>
          </p:cNvSpPr>
          <p:nvPr>
            <p:ph idx="1"/>
          </p:nvPr>
        </p:nvSpPr>
        <p:spPr>
          <a:xfrm>
            <a:off x="352980" y="1566445"/>
            <a:ext cx="4593300" cy="4351338"/>
          </a:xfrm>
        </p:spPr>
        <p:txBody>
          <a:bodyPr>
            <a:normAutofit/>
          </a:bodyPr>
          <a:lstStyle/>
          <a:p>
            <a:r>
              <a:rPr lang="en-US" sz="1800" dirty="0"/>
              <a:t>Financial sector tailoring of the CISA Cross-Sector Cybersecurity Performance Goals (CPGs)</a:t>
            </a:r>
          </a:p>
          <a:p>
            <a:r>
              <a:rPr lang="en-US" sz="1800" dirty="0"/>
              <a:t>Third-party risks are a key area of financial sector regulatory focus</a:t>
            </a:r>
          </a:p>
          <a:p>
            <a:r>
              <a:rPr lang="en-US" sz="1800" dirty="0"/>
              <a:t>The financial services SSGs are comprised of two levels that would act as steppingstones between the CPGs and minimum requirements for regulated financial institutions</a:t>
            </a:r>
          </a:p>
        </p:txBody>
      </p:sp>
      <p:cxnSp>
        <p:nvCxnSpPr>
          <p:cNvPr id="6" name="Straight Connector 5">
            <a:extLst>
              <a:ext uri="{FF2B5EF4-FFF2-40B4-BE49-F238E27FC236}">
                <a16:creationId xmlns:a16="http://schemas.microsoft.com/office/drawing/2014/main" id="{85FD37A5-8AED-679E-1287-4FAE2E0FEEA4}"/>
              </a:ext>
            </a:extLst>
          </p:cNvPr>
          <p:cNvCxnSpPr>
            <a:cxnSpLocks/>
          </p:cNvCxnSpPr>
          <p:nvPr/>
        </p:nvCxnSpPr>
        <p:spPr>
          <a:xfrm>
            <a:off x="5847349" y="5038531"/>
            <a:ext cx="6112558"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28AFF686-0ED9-1F66-5DDC-A045E54BC62F}"/>
              </a:ext>
            </a:extLst>
          </p:cNvPr>
          <p:cNvCxnSpPr>
            <a:cxnSpLocks/>
          </p:cNvCxnSpPr>
          <p:nvPr/>
        </p:nvCxnSpPr>
        <p:spPr>
          <a:xfrm>
            <a:off x="5847349" y="4369014"/>
            <a:ext cx="6112558"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D9612054-7C0E-49CA-410C-501915827BA9}"/>
              </a:ext>
            </a:extLst>
          </p:cNvPr>
          <p:cNvSpPr/>
          <p:nvPr/>
        </p:nvSpPr>
        <p:spPr>
          <a:xfrm>
            <a:off x="5847349" y="1443554"/>
            <a:ext cx="6112558" cy="2213607"/>
          </a:xfrm>
          <a:prstGeom prst="rect">
            <a:avLst/>
          </a:prstGeom>
          <a:gradFill flip="none" rotWithShape="1">
            <a:gsLst>
              <a:gs pos="0">
                <a:schemeClr val="accent1">
                  <a:lumMod val="5000"/>
                  <a:lumOff val="95000"/>
                  <a:alpha val="75000"/>
                </a:schemeClr>
              </a:gs>
              <a:gs pos="74000">
                <a:schemeClr val="bg1">
                  <a:lumMod val="75000"/>
                  <a:alpha val="75000"/>
                </a:schemeClr>
              </a:gs>
              <a:gs pos="83000">
                <a:schemeClr val="bg1">
                  <a:lumMod val="75000"/>
                  <a:alpha val="75000"/>
                </a:schemeClr>
              </a:gs>
              <a:gs pos="100000">
                <a:schemeClr val="bg2">
                  <a:lumMod val="75000"/>
                  <a:alpha val="75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TextBox 8">
            <a:extLst>
              <a:ext uri="{FF2B5EF4-FFF2-40B4-BE49-F238E27FC236}">
                <a16:creationId xmlns:a16="http://schemas.microsoft.com/office/drawing/2014/main" id="{D4948418-505D-47B1-1D2C-5B6AB983F269}"/>
              </a:ext>
            </a:extLst>
          </p:cNvPr>
          <p:cNvSpPr txBox="1"/>
          <p:nvPr/>
        </p:nvSpPr>
        <p:spPr>
          <a:xfrm>
            <a:off x="10055754" y="5935110"/>
            <a:ext cx="1270909" cy="523220"/>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Cross-Sector</a:t>
            </a:r>
          </a:p>
        </p:txBody>
      </p:sp>
      <p:sp>
        <p:nvSpPr>
          <p:cNvPr id="10" name="TextBox 9">
            <a:extLst>
              <a:ext uri="{FF2B5EF4-FFF2-40B4-BE49-F238E27FC236}">
                <a16:creationId xmlns:a16="http://schemas.microsoft.com/office/drawing/2014/main" id="{115C8554-2347-6F42-FAE0-E53F39954C6C}"/>
              </a:ext>
            </a:extLst>
          </p:cNvPr>
          <p:cNvSpPr txBox="1"/>
          <p:nvPr/>
        </p:nvSpPr>
        <p:spPr>
          <a:xfrm>
            <a:off x="8414650" y="5998995"/>
            <a:ext cx="1676459"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Financial Sector</a:t>
            </a:r>
          </a:p>
        </p:txBody>
      </p:sp>
      <p:sp>
        <p:nvSpPr>
          <p:cNvPr id="11" name="TextBox 10">
            <a:extLst>
              <a:ext uri="{FF2B5EF4-FFF2-40B4-BE49-F238E27FC236}">
                <a16:creationId xmlns:a16="http://schemas.microsoft.com/office/drawing/2014/main" id="{518B1667-463B-6DA5-7ED9-CCF32803E410}"/>
              </a:ext>
            </a:extLst>
          </p:cNvPr>
          <p:cNvSpPr txBox="1"/>
          <p:nvPr/>
        </p:nvSpPr>
        <p:spPr>
          <a:xfrm>
            <a:off x="5938506" y="6024409"/>
            <a:ext cx="2518186"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Current CRI Profile Tiers</a:t>
            </a:r>
          </a:p>
        </p:txBody>
      </p:sp>
      <p:sp>
        <p:nvSpPr>
          <p:cNvPr id="12" name="Right Brace 11">
            <a:extLst>
              <a:ext uri="{FF2B5EF4-FFF2-40B4-BE49-F238E27FC236}">
                <a16:creationId xmlns:a16="http://schemas.microsoft.com/office/drawing/2014/main" id="{E77A7B4B-779C-7785-1E07-ED194CA0A05A}"/>
              </a:ext>
            </a:extLst>
          </p:cNvPr>
          <p:cNvSpPr/>
          <p:nvPr/>
        </p:nvSpPr>
        <p:spPr>
          <a:xfrm>
            <a:off x="10653135" y="5069806"/>
            <a:ext cx="352499" cy="66172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sz="900"/>
          </a:p>
        </p:txBody>
      </p:sp>
      <p:sp>
        <p:nvSpPr>
          <p:cNvPr id="13" name="TextBox 12">
            <a:extLst>
              <a:ext uri="{FF2B5EF4-FFF2-40B4-BE49-F238E27FC236}">
                <a16:creationId xmlns:a16="http://schemas.microsoft.com/office/drawing/2014/main" id="{2E25E618-4929-EA94-A6DA-C89583ADA45F}"/>
              </a:ext>
            </a:extLst>
          </p:cNvPr>
          <p:cNvSpPr txBox="1"/>
          <p:nvPr/>
        </p:nvSpPr>
        <p:spPr>
          <a:xfrm>
            <a:off x="11005633" y="5069806"/>
            <a:ext cx="862691" cy="707886"/>
          </a:xfrm>
          <a:prstGeom prst="rect">
            <a:avLst/>
          </a:prstGeom>
          <a:noFill/>
        </p:spPr>
        <p:txBody>
          <a:bodyPr wrap="square" rtlCol="0">
            <a:spAutoFit/>
          </a:bodyPr>
          <a:lstStyle/>
          <a:p>
            <a:pPr algn="l"/>
            <a:r>
              <a:rPr lang="en-US" sz="1000" dirty="0">
                <a:latin typeface="Arial" panose="020B0604020202020204" pitchFamily="34" charset="0"/>
                <a:cs typeface="Arial" panose="020B0604020202020204" pitchFamily="34" charset="0"/>
              </a:rPr>
              <a:t>Critical Infrastructure Minimum</a:t>
            </a:r>
          </a:p>
          <a:p>
            <a:pPr algn="l"/>
            <a:r>
              <a:rPr lang="en-US" sz="1000" dirty="0">
                <a:latin typeface="Arial" panose="020B0604020202020204" pitchFamily="34" charset="0"/>
                <a:cs typeface="Arial" panose="020B0604020202020204" pitchFamily="34" charset="0"/>
              </a:rPr>
              <a:t>Baseline</a:t>
            </a:r>
          </a:p>
        </p:txBody>
      </p:sp>
      <p:grpSp>
        <p:nvGrpSpPr>
          <p:cNvPr id="14" name="Group 13">
            <a:extLst>
              <a:ext uri="{FF2B5EF4-FFF2-40B4-BE49-F238E27FC236}">
                <a16:creationId xmlns:a16="http://schemas.microsoft.com/office/drawing/2014/main" id="{4BC4510D-346B-0153-FF9C-AF279A1E90F1}"/>
              </a:ext>
            </a:extLst>
          </p:cNvPr>
          <p:cNvGrpSpPr/>
          <p:nvPr/>
        </p:nvGrpSpPr>
        <p:grpSpPr>
          <a:xfrm>
            <a:off x="10061734" y="5038532"/>
            <a:ext cx="881818" cy="1004300"/>
            <a:chOff x="18655262" y="10331063"/>
            <a:chExt cx="1763636" cy="2008599"/>
          </a:xfrm>
        </p:grpSpPr>
        <p:sp>
          <p:nvSpPr>
            <p:cNvPr id="15" name="Rounded Rectangle 14">
              <a:extLst>
                <a:ext uri="{FF2B5EF4-FFF2-40B4-BE49-F238E27FC236}">
                  <a16:creationId xmlns:a16="http://schemas.microsoft.com/office/drawing/2014/main" id="{2E0A4624-BDBE-5633-1B3E-294601A2FBE1}"/>
                </a:ext>
              </a:extLst>
            </p:cNvPr>
            <p:cNvSpPr/>
            <p:nvPr/>
          </p:nvSpPr>
          <p:spPr>
            <a:xfrm rot="16200000">
              <a:off x="18561994" y="10567271"/>
              <a:ext cx="1371600" cy="899183"/>
            </a:xfrm>
            <a:prstGeom prst="roundRect">
              <a:avLst/>
            </a:prstGeom>
            <a:solidFill>
              <a:schemeClr val="bg1">
                <a:lumMod val="85000"/>
              </a:schemeClr>
            </a:solidFill>
            <a:ln>
              <a:solidFill>
                <a:schemeClr val="bg1">
                  <a:lumMod val="65000"/>
                </a:schemeClr>
              </a:solidFill>
            </a:ln>
            <a:effectLst>
              <a:outerShdw blurRad="50800" dist="889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US" sz="9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43BD2D13-0151-4C72-E80F-EA03BFB5978E}"/>
                </a:ext>
              </a:extLst>
            </p:cNvPr>
            <p:cNvSpPr txBox="1"/>
            <p:nvPr/>
          </p:nvSpPr>
          <p:spPr>
            <a:xfrm>
              <a:off x="18655262" y="11724108"/>
              <a:ext cx="1763636" cy="61555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CPGs</a:t>
              </a:r>
            </a:p>
          </p:txBody>
        </p:sp>
      </p:grpSp>
      <p:cxnSp>
        <p:nvCxnSpPr>
          <p:cNvPr id="17" name="Straight Connector 16">
            <a:extLst>
              <a:ext uri="{FF2B5EF4-FFF2-40B4-BE49-F238E27FC236}">
                <a16:creationId xmlns:a16="http://schemas.microsoft.com/office/drawing/2014/main" id="{05912B6B-3871-A99F-2D93-ABD0839DCA5E}"/>
              </a:ext>
            </a:extLst>
          </p:cNvPr>
          <p:cNvCxnSpPr>
            <a:cxnSpLocks/>
          </p:cNvCxnSpPr>
          <p:nvPr/>
        </p:nvCxnSpPr>
        <p:spPr>
          <a:xfrm>
            <a:off x="5847349" y="3666932"/>
            <a:ext cx="6112558"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B78DAF1B-717E-E45C-93E8-0EC35184372F}"/>
              </a:ext>
            </a:extLst>
          </p:cNvPr>
          <p:cNvSpPr txBox="1"/>
          <p:nvPr/>
        </p:nvSpPr>
        <p:spPr>
          <a:xfrm>
            <a:off x="10903761" y="3189388"/>
            <a:ext cx="1056146" cy="461665"/>
          </a:xfrm>
          <a:prstGeom prst="rect">
            <a:avLst/>
          </a:prstGeom>
          <a:noFill/>
        </p:spPr>
        <p:txBody>
          <a:bodyPr wrap="square" rtlCol="0">
            <a:spAutoFit/>
          </a:bodyPr>
          <a:lstStyle/>
          <a:p>
            <a:pPr algn="r"/>
            <a:r>
              <a:rPr lang="en-US" sz="1200" b="1" dirty="0">
                <a:latin typeface="Arial" panose="020B0604020202020204" pitchFamily="34" charset="0"/>
                <a:cs typeface="Arial" panose="020B0604020202020204" pitchFamily="34" charset="0"/>
              </a:rPr>
              <a:t>GLBA Data Protection</a:t>
            </a:r>
          </a:p>
        </p:txBody>
      </p:sp>
      <p:grpSp>
        <p:nvGrpSpPr>
          <p:cNvPr id="19" name="Group 18">
            <a:extLst>
              <a:ext uri="{FF2B5EF4-FFF2-40B4-BE49-F238E27FC236}">
                <a16:creationId xmlns:a16="http://schemas.microsoft.com/office/drawing/2014/main" id="{8BA89D3E-2D5D-79BF-0FE5-20EEA8ED153F}"/>
              </a:ext>
            </a:extLst>
          </p:cNvPr>
          <p:cNvGrpSpPr/>
          <p:nvPr/>
        </p:nvGrpSpPr>
        <p:grpSpPr>
          <a:xfrm>
            <a:off x="5858852" y="1496887"/>
            <a:ext cx="2383024" cy="4559281"/>
            <a:chOff x="9293254" y="3247773"/>
            <a:chExt cx="4766048" cy="9118562"/>
          </a:xfrm>
        </p:grpSpPr>
        <p:grpSp>
          <p:nvGrpSpPr>
            <p:cNvPr id="20" name="Group 19">
              <a:extLst>
                <a:ext uri="{FF2B5EF4-FFF2-40B4-BE49-F238E27FC236}">
                  <a16:creationId xmlns:a16="http://schemas.microsoft.com/office/drawing/2014/main" id="{6224C895-96D3-B39D-5D8E-5267D85B75E0}"/>
                </a:ext>
              </a:extLst>
            </p:cNvPr>
            <p:cNvGrpSpPr/>
            <p:nvPr/>
          </p:nvGrpSpPr>
          <p:grpSpPr>
            <a:xfrm>
              <a:off x="9293254" y="3247773"/>
              <a:ext cx="1391044" cy="9118562"/>
              <a:chOff x="9293254" y="3247773"/>
              <a:chExt cx="1391044" cy="9118562"/>
            </a:xfrm>
          </p:grpSpPr>
          <p:sp>
            <p:nvSpPr>
              <p:cNvPr id="30" name="Rounded Rectangle 29">
                <a:extLst>
                  <a:ext uri="{FF2B5EF4-FFF2-40B4-BE49-F238E27FC236}">
                    <a16:creationId xmlns:a16="http://schemas.microsoft.com/office/drawing/2014/main" id="{A63BC5D9-E488-6777-3706-5646DF0ADCB2}"/>
                  </a:ext>
                </a:extLst>
              </p:cNvPr>
              <p:cNvSpPr/>
              <p:nvPr/>
            </p:nvSpPr>
            <p:spPr>
              <a:xfrm rot="16200000">
                <a:off x="5761331" y="7025628"/>
                <a:ext cx="8454891" cy="899181"/>
              </a:xfrm>
              <a:prstGeom prst="roundRect">
                <a:avLst/>
              </a:prstGeom>
              <a:solidFill>
                <a:srgbClr val="36256B"/>
              </a:solidFill>
              <a:ln>
                <a:solidFill>
                  <a:schemeClr val="bg1">
                    <a:lumMod val="65000"/>
                  </a:schemeClr>
                </a:solidFill>
              </a:ln>
              <a:effectLst>
                <a:outerShdw blurRad="50800" dist="889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US" sz="900"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B10598A2-1F4E-9923-4C0A-E0AE28DFB21A}"/>
                  </a:ext>
                </a:extLst>
              </p:cNvPr>
              <p:cNvSpPr txBox="1"/>
              <p:nvPr/>
            </p:nvSpPr>
            <p:spPr>
              <a:xfrm>
                <a:off x="9293254" y="11750781"/>
                <a:ext cx="1391044" cy="61555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Tier 1</a:t>
                </a:r>
              </a:p>
            </p:txBody>
          </p:sp>
        </p:grpSp>
        <p:grpSp>
          <p:nvGrpSpPr>
            <p:cNvPr id="21" name="Group 20">
              <a:extLst>
                <a:ext uri="{FF2B5EF4-FFF2-40B4-BE49-F238E27FC236}">
                  <a16:creationId xmlns:a16="http://schemas.microsoft.com/office/drawing/2014/main" id="{28B900FF-5412-A512-701B-17A3F8E2D4AE}"/>
                </a:ext>
              </a:extLst>
            </p:cNvPr>
            <p:cNvGrpSpPr/>
            <p:nvPr/>
          </p:nvGrpSpPr>
          <p:grpSpPr>
            <a:xfrm>
              <a:off x="10418255" y="3419385"/>
              <a:ext cx="1391044" cy="8946950"/>
              <a:chOff x="10426276" y="3419385"/>
              <a:chExt cx="1391044" cy="8946950"/>
            </a:xfrm>
          </p:grpSpPr>
          <p:sp>
            <p:nvSpPr>
              <p:cNvPr id="28" name="Rounded Rectangle 27">
                <a:extLst>
                  <a:ext uri="{FF2B5EF4-FFF2-40B4-BE49-F238E27FC236}">
                    <a16:creationId xmlns:a16="http://schemas.microsoft.com/office/drawing/2014/main" id="{74CBB691-6E28-4BEF-BE03-A1FB66383E97}"/>
                  </a:ext>
                </a:extLst>
              </p:cNvPr>
              <p:cNvSpPr/>
              <p:nvPr/>
            </p:nvSpPr>
            <p:spPr>
              <a:xfrm rot="16200000">
                <a:off x="6980159" y="7111434"/>
                <a:ext cx="8283279" cy="899181"/>
              </a:xfrm>
              <a:prstGeom prst="roundRect">
                <a:avLst/>
              </a:prstGeom>
              <a:solidFill>
                <a:srgbClr val="36256B"/>
              </a:solidFill>
              <a:ln>
                <a:solidFill>
                  <a:schemeClr val="bg1">
                    <a:lumMod val="65000"/>
                  </a:schemeClr>
                </a:solidFill>
              </a:ln>
              <a:effectLst>
                <a:outerShdw blurRad="50800" dist="889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US" sz="9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AFCE9992-004A-1F10-DD12-5AE8C52C270A}"/>
                  </a:ext>
                </a:extLst>
              </p:cNvPr>
              <p:cNvSpPr txBox="1"/>
              <p:nvPr/>
            </p:nvSpPr>
            <p:spPr>
              <a:xfrm>
                <a:off x="10426276" y="11750781"/>
                <a:ext cx="1391044" cy="61555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Tier 2</a:t>
                </a:r>
              </a:p>
            </p:txBody>
          </p:sp>
        </p:grpSp>
        <p:grpSp>
          <p:nvGrpSpPr>
            <p:cNvPr id="22" name="Group 21">
              <a:extLst>
                <a:ext uri="{FF2B5EF4-FFF2-40B4-BE49-F238E27FC236}">
                  <a16:creationId xmlns:a16="http://schemas.microsoft.com/office/drawing/2014/main" id="{D6C44E07-5938-761F-4838-FBED74315396}"/>
                </a:ext>
              </a:extLst>
            </p:cNvPr>
            <p:cNvGrpSpPr/>
            <p:nvPr/>
          </p:nvGrpSpPr>
          <p:grpSpPr>
            <a:xfrm>
              <a:off x="11559299" y="4200379"/>
              <a:ext cx="1391044" cy="8165956"/>
              <a:chOff x="11559299" y="4200379"/>
              <a:chExt cx="1391044" cy="8165956"/>
            </a:xfrm>
          </p:grpSpPr>
          <p:sp>
            <p:nvSpPr>
              <p:cNvPr id="26" name="Rounded Rectangle 25">
                <a:extLst>
                  <a:ext uri="{FF2B5EF4-FFF2-40B4-BE49-F238E27FC236}">
                    <a16:creationId xmlns:a16="http://schemas.microsoft.com/office/drawing/2014/main" id="{744F440F-9732-3C9F-26F5-80BAD529D635}"/>
                  </a:ext>
                </a:extLst>
              </p:cNvPr>
              <p:cNvSpPr/>
              <p:nvPr/>
            </p:nvSpPr>
            <p:spPr>
              <a:xfrm rot="16200000">
                <a:off x="8503679" y="7501931"/>
                <a:ext cx="7502285" cy="899181"/>
              </a:xfrm>
              <a:prstGeom prst="roundRect">
                <a:avLst/>
              </a:prstGeom>
              <a:solidFill>
                <a:srgbClr val="36256B"/>
              </a:solidFill>
              <a:ln>
                <a:solidFill>
                  <a:schemeClr val="bg1">
                    <a:lumMod val="65000"/>
                  </a:schemeClr>
                </a:solidFill>
              </a:ln>
              <a:effectLst>
                <a:outerShdw blurRad="50800" dist="889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US" sz="9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4F1CEB3-CF7C-C825-4262-BFE2050B9437}"/>
                  </a:ext>
                </a:extLst>
              </p:cNvPr>
              <p:cNvSpPr txBox="1"/>
              <p:nvPr/>
            </p:nvSpPr>
            <p:spPr>
              <a:xfrm>
                <a:off x="11559299" y="11750781"/>
                <a:ext cx="1391044" cy="61555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Tier 3</a:t>
                </a:r>
              </a:p>
            </p:txBody>
          </p:sp>
        </p:grpSp>
        <p:grpSp>
          <p:nvGrpSpPr>
            <p:cNvPr id="23" name="Group 22">
              <a:extLst>
                <a:ext uri="{FF2B5EF4-FFF2-40B4-BE49-F238E27FC236}">
                  <a16:creationId xmlns:a16="http://schemas.microsoft.com/office/drawing/2014/main" id="{3F086BBD-D6A0-0E39-CA89-C21CF466538A}"/>
                </a:ext>
              </a:extLst>
            </p:cNvPr>
            <p:cNvGrpSpPr/>
            <p:nvPr/>
          </p:nvGrpSpPr>
          <p:grpSpPr>
            <a:xfrm>
              <a:off x="12668258" y="6140269"/>
              <a:ext cx="1391044" cy="6226066"/>
              <a:chOff x="12668258" y="6140269"/>
              <a:chExt cx="1391044" cy="6226066"/>
            </a:xfrm>
          </p:grpSpPr>
          <p:sp>
            <p:nvSpPr>
              <p:cNvPr id="24" name="Rounded Rectangle 23">
                <a:extLst>
                  <a:ext uri="{FF2B5EF4-FFF2-40B4-BE49-F238E27FC236}">
                    <a16:creationId xmlns:a16="http://schemas.microsoft.com/office/drawing/2014/main" id="{19EE76DB-7749-8734-7D6C-56C1CE155E7B}"/>
                  </a:ext>
                </a:extLst>
              </p:cNvPr>
              <p:cNvSpPr/>
              <p:nvPr/>
            </p:nvSpPr>
            <p:spPr>
              <a:xfrm rot="16200000">
                <a:off x="10582582" y="8471876"/>
                <a:ext cx="5562396" cy="899181"/>
              </a:xfrm>
              <a:prstGeom prst="roundRect">
                <a:avLst/>
              </a:prstGeom>
              <a:solidFill>
                <a:srgbClr val="36256B"/>
              </a:solidFill>
              <a:ln>
                <a:solidFill>
                  <a:schemeClr val="bg1">
                    <a:lumMod val="65000"/>
                  </a:schemeClr>
                </a:solidFill>
              </a:ln>
              <a:effectLst>
                <a:outerShdw blurRad="50800" dist="889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US" sz="90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30C243E6-3857-50E7-6B78-8AD6F3CABC19}"/>
                  </a:ext>
                </a:extLst>
              </p:cNvPr>
              <p:cNvSpPr txBox="1"/>
              <p:nvPr/>
            </p:nvSpPr>
            <p:spPr>
              <a:xfrm>
                <a:off x="12668258" y="11750781"/>
                <a:ext cx="1391044" cy="61555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Tier 4</a:t>
                </a:r>
              </a:p>
            </p:txBody>
          </p:sp>
        </p:grpSp>
      </p:grpSp>
      <p:grpSp>
        <p:nvGrpSpPr>
          <p:cNvPr id="32" name="Group 31">
            <a:extLst>
              <a:ext uri="{FF2B5EF4-FFF2-40B4-BE49-F238E27FC236}">
                <a16:creationId xmlns:a16="http://schemas.microsoft.com/office/drawing/2014/main" id="{6EE0FDD9-64D9-4D93-2790-00AB0F11FB02}"/>
              </a:ext>
            </a:extLst>
          </p:cNvPr>
          <p:cNvGrpSpPr/>
          <p:nvPr/>
        </p:nvGrpSpPr>
        <p:grpSpPr>
          <a:xfrm>
            <a:off x="8300114" y="3666932"/>
            <a:ext cx="1722945" cy="2389236"/>
            <a:chOff x="14722950" y="7587863"/>
            <a:chExt cx="3445890" cy="4778472"/>
          </a:xfrm>
        </p:grpSpPr>
        <p:sp>
          <p:nvSpPr>
            <p:cNvPr id="33" name="Rounded Rectangle 32">
              <a:extLst>
                <a:ext uri="{FF2B5EF4-FFF2-40B4-BE49-F238E27FC236}">
                  <a16:creationId xmlns:a16="http://schemas.microsoft.com/office/drawing/2014/main" id="{92AEC8B9-D17D-E91D-680E-3C1A5D96EE79}"/>
                </a:ext>
              </a:extLst>
            </p:cNvPr>
            <p:cNvSpPr/>
            <p:nvPr/>
          </p:nvSpPr>
          <p:spPr>
            <a:xfrm rot="16200000">
              <a:off x="13547368" y="9196763"/>
              <a:ext cx="4114800" cy="897000"/>
            </a:xfrm>
            <a:prstGeom prst="roundRect">
              <a:avLst/>
            </a:prstGeom>
            <a:solidFill>
              <a:srgbClr val="A1233D"/>
            </a:solidFill>
            <a:ln>
              <a:solidFill>
                <a:schemeClr val="bg1">
                  <a:lumMod val="65000"/>
                </a:schemeClr>
              </a:solidFill>
            </a:ln>
            <a:effectLst>
              <a:outerShdw blurRad="50800" dist="889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US" sz="900" dirty="0">
                <a:latin typeface="Arial" panose="020B0604020202020204" pitchFamily="34" charset="0"/>
                <a:cs typeface="Arial" panose="020B0604020202020204" pitchFamily="34" charset="0"/>
              </a:endParaRPr>
            </a:p>
          </p:txBody>
        </p:sp>
        <p:sp>
          <p:nvSpPr>
            <p:cNvPr id="34" name="Rounded Rectangle 33">
              <a:extLst>
                <a:ext uri="{FF2B5EF4-FFF2-40B4-BE49-F238E27FC236}">
                  <a16:creationId xmlns:a16="http://schemas.microsoft.com/office/drawing/2014/main" id="{4FFA1625-9E64-9491-9D22-81FE98A3763A}"/>
                </a:ext>
              </a:extLst>
            </p:cNvPr>
            <p:cNvSpPr/>
            <p:nvPr/>
          </p:nvSpPr>
          <p:spPr>
            <a:xfrm rot="16200000">
              <a:off x="15875666" y="9881472"/>
              <a:ext cx="2743200" cy="899183"/>
            </a:xfrm>
            <a:prstGeom prst="roundRect">
              <a:avLst/>
            </a:prstGeom>
            <a:solidFill>
              <a:srgbClr val="A1233D"/>
            </a:solidFill>
            <a:ln>
              <a:solidFill>
                <a:schemeClr val="bg1">
                  <a:lumMod val="65000"/>
                </a:schemeClr>
              </a:solidFill>
            </a:ln>
            <a:effectLst>
              <a:outerShdw blurRad="50800" dist="889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US" sz="900"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05FF940C-2B03-B714-B6A5-359ED29F0034}"/>
                </a:ext>
              </a:extLst>
            </p:cNvPr>
            <p:cNvSpPr txBox="1"/>
            <p:nvPr/>
          </p:nvSpPr>
          <p:spPr>
            <a:xfrm>
              <a:off x="14722950" y="11750781"/>
              <a:ext cx="2128204" cy="61555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Moderate</a:t>
              </a:r>
            </a:p>
          </p:txBody>
        </p:sp>
        <p:sp>
          <p:nvSpPr>
            <p:cNvPr id="36" name="TextBox 35">
              <a:extLst>
                <a:ext uri="{FF2B5EF4-FFF2-40B4-BE49-F238E27FC236}">
                  <a16:creationId xmlns:a16="http://schemas.microsoft.com/office/drawing/2014/main" id="{D16047B1-D914-C2AC-83D9-CC316DF8344F}"/>
                </a:ext>
              </a:extLst>
            </p:cNvPr>
            <p:cNvSpPr txBox="1"/>
            <p:nvPr/>
          </p:nvSpPr>
          <p:spPr>
            <a:xfrm>
              <a:off x="16405204" y="11750781"/>
              <a:ext cx="1763636" cy="61555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Baseline</a:t>
              </a:r>
            </a:p>
          </p:txBody>
        </p:sp>
      </p:grpSp>
      <p:sp>
        <p:nvSpPr>
          <p:cNvPr id="37" name="TextBox 36">
            <a:extLst>
              <a:ext uri="{FF2B5EF4-FFF2-40B4-BE49-F238E27FC236}">
                <a16:creationId xmlns:a16="http://schemas.microsoft.com/office/drawing/2014/main" id="{4E4FD7D3-6601-1217-1475-1EAA98487AD4}"/>
              </a:ext>
            </a:extLst>
          </p:cNvPr>
          <p:cNvSpPr txBox="1"/>
          <p:nvPr/>
        </p:nvSpPr>
        <p:spPr>
          <a:xfrm>
            <a:off x="8526292" y="3040327"/>
            <a:ext cx="862691" cy="553998"/>
          </a:xfrm>
          <a:prstGeom prst="rect">
            <a:avLst/>
          </a:prstGeom>
          <a:noFill/>
        </p:spPr>
        <p:txBody>
          <a:bodyPr wrap="square" rtlCol="0">
            <a:spAutoFit/>
          </a:bodyPr>
          <a:lstStyle/>
          <a:p>
            <a:pPr algn="l"/>
            <a:r>
              <a:rPr lang="en-US" sz="1000" dirty="0">
                <a:latin typeface="Arial" panose="020B0604020202020204" pitchFamily="34" charset="0"/>
                <a:cs typeface="Arial" panose="020B0604020202020204" pitchFamily="34" charset="0"/>
              </a:rPr>
              <a:t>FI</a:t>
            </a:r>
          </a:p>
          <a:p>
            <a:pPr algn="l"/>
            <a:r>
              <a:rPr lang="en-US" sz="1000" dirty="0">
                <a:latin typeface="Arial" panose="020B0604020202020204" pitchFamily="34" charset="0"/>
                <a:cs typeface="Arial" panose="020B0604020202020204" pitchFamily="34" charset="0"/>
              </a:rPr>
              <a:t>Regulatory Baseline</a:t>
            </a:r>
          </a:p>
        </p:txBody>
      </p:sp>
      <p:sp>
        <p:nvSpPr>
          <p:cNvPr id="38" name="Right Brace 37">
            <a:extLst>
              <a:ext uri="{FF2B5EF4-FFF2-40B4-BE49-F238E27FC236}">
                <a16:creationId xmlns:a16="http://schemas.microsoft.com/office/drawing/2014/main" id="{68689B03-3BC0-7F38-E0D4-4AA933537A7A}"/>
              </a:ext>
            </a:extLst>
          </p:cNvPr>
          <p:cNvSpPr/>
          <p:nvPr/>
        </p:nvSpPr>
        <p:spPr>
          <a:xfrm>
            <a:off x="8164274" y="3000328"/>
            <a:ext cx="352499" cy="59235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sz="900"/>
          </a:p>
        </p:txBody>
      </p:sp>
      <p:sp>
        <p:nvSpPr>
          <p:cNvPr id="39" name="Rectangle 38">
            <a:extLst>
              <a:ext uri="{FF2B5EF4-FFF2-40B4-BE49-F238E27FC236}">
                <a16:creationId xmlns:a16="http://schemas.microsoft.com/office/drawing/2014/main" id="{70C88C3A-4899-66D3-5D2B-AD08745E5EB8}"/>
              </a:ext>
            </a:extLst>
          </p:cNvPr>
          <p:cNvSpPr/>
          <p:nvPr/>
        </p:nvSpPr>
        <p:spPr>
          <a:xfrm>
            <a:off x="5511800" y="1231900"/>
            <a:ext cx="6591807" cy="5231091"/>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 name="TextBox 39">
            <a:extLst>
              <a:ext uri="{FF2B5EF4-FFF2-40B4-BE49-F238E27FC236}">
                <a16:creationId xmlns:a16="http://schemas.microsoft.com/office/drawing/2014/main" id="{4CBC72FF-256E-B773-B71F-EB07D8BC7B61}"/>
              </a:ext>
            </a:extLst>
          </p:cNvPr>
          <p:cNvSpPr txBox="1"/>
          <p:nvPr/>
        </p:nvSpPr>
        <p:spPr>
          <a:xfrm>
            <a:off x="10183839" y="4438572"/>
            <a:ext cx="862691" cy="553998"/>
          </a:xfrm>
          <a:prstGeom prst="rect">
            <a:avLst/>
          </a:prstGeom>
          <a:noFill/>
        </p:spPr>
        <p:txBody>
          <a:bodyPr wrap="square" rtlCol="0">
            <a:spAutoFit/>
          </a:bodyPr>
          <a:lstStyle/>
          <a:p>
            <a:pPr algn="l"/>
            <a:r>
              <a:rPr lang="en-US" sz="1000" dirty="0">
                <a:latin typeface="Arial" panose="020B0604020202020204" pitchFamily="34" charset="0"/>
                <a:cs typeface="Arial" panose="020B0604020202020204" pitchFamily="34" charset="0"/>
              </a:rPr>
              <a:t>Financial</a:t>
            </a:r>
          </a:p>
          <a:p>
            <a:pPr algn="l"/>
            <a:r>
              <a:rPr lang="en-US" sz="1000" dirty="0">
                <a:latin typeface="Arial" panose="020B0604020202020204" pitchFamily="34" charset="0"/>
                <a:cs typeface="Arial" panose="020B0604020202020204" pitchFamily="34" charset="0"/>
              </a:rPr>
              <a:t>Service</a:t>
            </a:r>
          </a:p>
          <a:p>
            <a:pPr algn="l"/>
            <a:r>
              <a:rPr lang="en-US" sz="1000" dirty="0">
                <a:latin typeface="Arial" panose="020B0604020202020204" pitchFamily="34" charset="0"/>
                <a:cs typeface="Arial" panose="020B0604020202020204" pitchFamily="34" charset="0"/>
              </a:rPr>
              <a:t>Baseline</a:t>
            </a:r>
          </a:p>
        </p:txBody>
      </p:sp>
      <p:sp>
        <p:nvSpPr>
          <p:cNvPr id="41" name="Right Brace 40">
            <a:extLst>
              <a:ext uri="{FF2B5EF4-FFF2-40B4-BE49-F238E27FC236}">
                <a16:creationId xmlns:a16="http://schemas.microsoft.com/office/drawing/2014/main" id="{6FE7A150-EBBF-B509-EE96-730D29B72A3F}"/>
              </a:ext>
            </a:extLst>
          </p:cNvPr>
          <p:cNvSpPr/>
          <p:nvPr/>
        </p:nvSpPr>
        <p:spPr>
          <a:xfrm>
            <a:off x="9821821" y="4398573"/>
            <a:ext cx="352499" cy="59235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sz="900"/>
          </a:p>
        </p:txBody>
      </p:sp>
      <p:sp>
        <p:nvSpPr>
          <p:cNvPr id="42" name="TextBox 41">
            <a:extLst>
              <a:ext uri="{FF2B5EF4-FFF2-40B4-BE49-F238E27FC236}">
                <a16:creationId xmlns:a16="http://schemas.microsoft.com/office/drawing/2014/main" id="{6557B1FB-1CAF-D7CC-68D3-BC658271F7E1}"/>
              </a:ext>
            </a:extLst>
          </p:cNvPr>
          <p:cNvSpPr txBox="1"/>
          <p:nvPr/>
        </p:nvSpPr>
        <p:spPr>
          <a:xfrm rot="16200000">
            <a:off x="4660905" y="3726315"/>
            <a:ext cx="1980029"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Count of Controls</a:t>
            </a:r>
          </a:p>
        </p:txBody>
      </p:sp>
    </p:spTree>
    <p:extLst>
      <p:ext uri="{BB962C8B-B14F-4D97-AF65-F5344CB8AC3E}">
        <p14:creationId xmlns:p14="http://schemas.microsoft.com/office/powerpoint/2010/main" val="2535464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395B2-1A80-C11D-2ECF-2EA8B7F251AE}"/>
              </a:ext>
            </a:extLst>
          </p:cNvPr>
          <p:cNvSpPr>
            <a:spLocks noGrp="1"/>
          </p:cNvSpPr>
          <p:nvPr>
            <p:ph type="title"/>
          </p:nvPr>
        </p:nvSpPr>
        <p:spPr/>
        <p:txBody>
          <a:bodyPr>
            <a:normAutofit/>
          </a:bodyPr>
          <a:lstStyle/>
          <a:p>
            <a:r>
              <a:rPr lang="en-US" sz="3600" dirty="0"/>
              <a:t>CIS and the CRI Profile</a:t>
            </a:r>
          </a:p>
        </p:txBody>
      </p:sp>
      <p:sp>
        <p:nvSpPr>
          <p:cNvPr id="3" name="Content Placeholder 2">
            <a:extLst>
              <a:ext uri="{FF2B5EF4-FFF2-40B4-BE49-F238E27FC236}">
                <a16:creationId xmlns:a16="http://schemas.microsoft.com/office/drawing/2014/main" id="{9FC10F4C-3EAA-DF5C-9A11-0EFE587624AA}"/>
              </a:ext>
            </a:extLst>
          </p:cNvPr>
          <p:cNvSpPr>
            <a:spLocks noGrp="1"/>
          </p:cNvSpPr>
          <p:nvPr>
            <p:ph idx="1"/>
          </p:nvPr>
        </p:nvSpPr>
        <p:spPr>
          <a:xfrm>
            <a:off x="838200" y="1566133"/>
            <a:ext cx="8837141" cy="979359"/>
          </a:xfrm>
        </p:spPr>
        <p:txBody>
          <a:bodyPr/>
          <a:lstStyle/>
          <a:p>
            <a:r>
              <a:rPr lang="en-US" dirty="0"/>
              <a:t>Center for Internet Security’s Critical Security Controls v8.1 to CRI Profile v2.0 mapping </a:t>
            </a:r>
          </a:p>
        </p:txBody>
      </p:sp>
    </p:spTree>
    <p:extLst>
      <p:ext uri="{BB962C8B-B14F-4D97-AF65-F5344CB8AC3E}">
        <p14:creationId xmlns:p14="http://schemas.microsoft.com/office/powerpoint/2010/main" val="3098410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E0C70-AA3D-94EB-5261-02AA75983DA9}"/>
              </a:ext>
            </a:extLst>
          </p:cNvPr>
          <p:cNvSpPr>
            <a:spLocks noGrp="1"/>
          </p:cNvSpPr>
          <p:nvPr>
            <p:ph type="title"/>
          </p:nvPr>
        </p:nvSpPr>
        <p:spPr/>
        <p:txBody>
          <a:bodyPr>
            <a:normAutofit/>
          </a:bodyPr>
          <a:lstStyle/>
          <a:p>
            <a:r>
              <a:rPr lang="en-US" sz="3600" dirty="0"/>
              <a:t>Differences</a:t>
            </a:r>
            <a:r>
              <a:rPr lang="en-US" sz="4000" dirty="0"/>
              <a:t> between CAT &amp; Profile</a:t>
            </a:r>
          </a:p>
        </p:txBody>
      </p:sp>
      <p:graphicFrame>
        <p:nvGraphicFramePr>
          <p:cNvPr id="4" name="Table 3">
            <a:extLst>
              <a:ext uri="{FF2B5EF4-FFF2-40B4-BE49-F238E27FC236}">
                <a16:creationId xmlns:a16="http://schemas.microsoft.com/office/drawing/2014/main" id="{7E1A46BC-D744-7F77-B48C-DAFDB17038CC}"/>
              </a:ext>
            </a:extLst>
          </p:cNvPr>
          <p:cNvGraphicFramePr>
            <a:graphicFrameLocks noGrp="1"/>
          </p:cNvGraphicFramePr>
          <p:nvPr>
            <p:extLst>
              <p:ext uri="{D42A27DB-BD31-4B8C-83A1-F6EECF244321}">
                <p14:modId xmlns:p14="http://schemas.microsoft.com/office/powerpoint/2010/main" val="1439982393"/>
              </p:ext>
            </p:extLst>
          </p:nvPr>
        </p:nvGraphicFramePr>
        <p:xfrm>
          <a:off x="1748487" y="1550989"/>
          <a:ext cx="8128000" cy="4602480"/>
        </p:xfrm>
        <a:graphic>
          <a:graphicData uri="http://schemas.openxmlformats.org/drawingml/2006/table">
            <a:tbl>
              <a:tblPr firstRow="1" bandRow="1">
                <a:tableStyleId>{69012ECD-51FC-41F1-AA8D-1B2483CD663E}</a:tableStyleId>
              </a:tblPr>
              <a:tblGrid>
                <a:gridCol w="4064000">
                  <a:extLst>
                    <a:ext uri="{9D8B030D-6E8A-4147-A177-3AD203B41FA5}">
                      <a16:colId xmlns:a16="http://schemas.microsoft.com/office/drawing/2014/main" val="1529853837"/>
                    </a:ext>
                  </a:extLst>
                </a:gridCol>
                <a:gridCol w="4064000">
                  <a:extLst>
                    <a:ext uri="{9D8B030D-6E8A-4147-A177-3AD203B41FA5}">
                      <a16:colId xmlns:a16="http://schemas.microsoft.com/office/drawing/2014/main" val="3691410037"/>
                    </a:ext>
                  </a:extLst>
                </a:gridCol>
              </a:tblGrid>
              <a:tr h="370840">
                <a:tc>
                  <a:txBody>
                    <a:bodyPr/>
                    <a:lstStyle/>
                    <a:p>
                      <a:pPr algn="ctr"/>
                      <a:r>
                        <a:rPr lang="en-US" sz="2000" b="1" cap="none" spc="0" dirty="0">
                          <a:ln w="0"/>
                          <a:solidFill>
                            <a:schemeClr val="bg1"/>
                          </a:solidFill>
                          <a:effectLst/>
                          <a:latin typeface="+mn-lt"/>
                        </a:rPr>
                        <a:t>FFIEC Cybersecurity Assessment Tool </a:t>
                      </a:r>
                    </a:p>
                  </a:txBody>
                  <a:tcPr>
                    <a:solidFill>
                      <a:srgbClr val="002060"/>
                    </a:solidFill>
                  </a:tcPr>
                </a:tc>
                <a:tc>
                  <a:txBody>
                    <a:bodyPr/>
                    <a:lstStyle/>
                    <a:p>
                      <a:pPr algn="ctr"/>
                      <a:r>
                        <a:rPr lang="en-US" sz="2000" b="1" cap="none" spc="0" dirty="0">
                          <a:ln w="0"/>
                          <a:solidFill>
                            <a:schemeClr val="bg1"/>
                          </a:solidFill>
                          <a:effectLst/>
                          <a:latin typeface="+mn-lt"/>
                        </a:rPr>
                        <a:t>CRI Profile</a:t>
                      </a:r>
                    </a:p>
                  </a:txBody>
                  <a:tcPr>
                    <a:solidFill>
                      <a:srgbClr val="002060"/>
                    </a:solidFill>
                  </a:tcPr>
                </a:tc>
                <a:extLst>
                  <a:ext uri="{0D108BD9-81ED-4DB2-BD59-A6C34878D82A}">
                    <a16:rowId xmlns:a16="http://schemas.microsoft.com/office/drawing/2014/main" val="3011643371"/>
                  </a:ext>
                </a:extLst>
              </a:tr>
              <a:tr h="370840">
                <a:tc>
                  <a:txBody>
                    <a:bodyPr/>
                    <a:lstStyle/>
                    <a:p>
                      <a:r>
                        <a:rPr lang="en-US" sz="2000" b="0" cap="none" spc="0" dirty="0">
                          <a:ln w="0"/>
                          <a:solidFill>
                            <a:schemeClr val="tx1"/>
                          </a:solidFill>
                          <a:effectLst/>
                          <a:latin typeface="+mn-lt"/>
                        </a:rPr>
                        <a:t>Domains </a:t>
                      </a:r>
                      <a:r>
                        <a:rPr lang="en-US" sz="2000" b="0" cap="none" spc="0" dirty="0">
                          <a:ln w="0"/>
                          <a:solidFill>
                            <a:schemeClr val="tx1"/>
                          </a:solidFill>
                          <a:effectLst/>
                          <a:latin typeface="+mn-lt"/>
                          <a:sym typeface="Wingdings" panose="05000000000000000000" pitchFamily="2" charset="2"/>
                        </a:rPr>
                        <a:t> Assessment Factors  Components  Declarative Statements</a:t>
                      </a:r>
                      <a:endParaRPr lang="en-US" sz="2000" b="0" cap="none" spc="0" dirty="0">
                        <a:ln w="0"/>
                        <a:solidFill>
                          <a:schemeClr val="tx1"/>
                        </a:solidFill>
                        <a:effectLst/>
                        <a:latin typeface="+mn-lt"/>
                      </a:endParaRPr>
                    </a:p>
                  </a:txBody>
                  <a:tcPr/>
                </a:tc>
                <a:tc>
                  <a:txBody>
                    <a:bodyPr/>
                    <a:lstStyle/>
                    <a:p>
                      <a:r>
                        <a:rPr lang="en-US" sz="2000" b="0" cap="none" spc="0" dirty="0">
                          <a:ln w="0"/>
                          <a:solidFill>
                            <a:schemeClr val="tx1"/>
                          </a:solidFill>
                          <a:effectLst/>
                          <a:latin typeface="+mn-lt"/>
                        </a:rPr>
                        <a:t>Functions </a:t>
                      </a:r>
                      <a:r>
                        <a:rPr lang="en-US" sz="2000" b="0" cap="none" spc="0" dirty="0">
                          <a:ln w="0"/>
                          <a:solidFill>
                            <a:schemeClr val="tx1"/>
                          </a:solidFill>
                          <a:effectLst/>
                          <a:latin typeface="+mn-lt"/>
                          <a:sym typeface="Wingdings" panose="05000000000000000000" pitchFamily="2" charset="2"/>
                        </a:rPr>
                        <a:t> Categories  Subcategories  Diagnostic Statements  Regulatory Mappings</a:t>
                      </a:r>
                      <a:endParaRPr lang="en-US" sz="2000" b="0" cap="none" spc="0" dirty="0">
                        <a:ln w="0"/>
                        <a:solidFill>
                          <a:schemeClr val="tx1"/>
                        </a:solidFill>
                        <a:effectLst/>
                        <a:latin typeface="+mn-lt"/>
                      </a:endParaRPr>
                    </a:p>
                  </a:txBody>
                  <a:tcPr/>
                </a:tc>
                <a:extLst>
                  <a:ext uri="{0D108BD9-81ED-4DB2-BD59-A6C34878D82A}">
                    <a16:rowId xmlns:a16="http://schemas.microsoft.com/office/drawing/2014/main" val="191714665"/>
                  </a:ext>
                </a:extLst>
              </a:tr>
              <a:tr h="370840">
                <a:tc>
                  <a:txBody>
                    <a:bodyPr/>
                    <a:lstStyle/>
                    <a:p>
                      <a:r>
                        <a:rPr lang="en-US" sz="2000" b="0" cap="none" spc="0" dirty="0">
                          <a:ln w="0"/>
                          <a:solidFill>
                            <a:schemeClr val="tx1"/>
                          </a:solidFill>
                          <a:effectLst/>
                          <a:latin typeface="+mn-lt"/>
                        </a:rPr>
                        <a:t>Cyber-only scope</a:t>
                      </a:r>
                    </a:p>
                  </a:txBody>
                  <a:tcPr/>
                </a:tc>
                <a:tc>
                  <a:txBody>
                    <a:bodyPr/>
                    <a:lstStyle/>
                    <a:p>
                      <a:r>
                        <a:rPr lang="en-US" sz="2000" b="0" cap="none" spc="0" dirty="0">
                          <a:ln w="0"/>
                          <a:solidFill>
                            <a:schemeClr val="tx1"/>
                          </a:solidFill>
                          <a:effectLst/>
                          <a:latin typeface="+mn-lt"/>
                        </a:rPr>
                        <a:t>Cyber &amp; IT scope</a:t>
                      </a:r>
                    </a:p>
                  </a:txBody>
                  <a:tcPr/>
                </a:tc>
                <a:extLst>
                  <a:ext uri="{0D108BD9-81ED-4DB2-BD59-A6C34878D82A}">
                    <a16:rowId xmlns:a16="http://schemas.microsoft.com/office/drawing/2014/main" val="436606587"/>
                  </a:ext>
                </a:extLst>
              </a:tr>
              <a:tr h="370840">
                <a:tc>
                  <a:txBody>
                    <a:bodyPr/>
                    <a:lstStyle/>
                    <a:p>
                      <a:r>
                        <a:rPr lang="en-US" sz="2000" b="0" cap="none" spc="0" dirty="0">
                          <a:ln w="0"/>
                          <a:solidFill>
                            <a:schemeClr val="tx1"/>
                          </a:solidFill>
                          <a:effectLst/>
                          <a:latin typeface="+mn-lt"/>
                        </a:rPr>
                        <a:t>Inherent risk profile</a:t>
                      </a:r>
                    </a:p>
                  </a:txBody>
                  <a:tcPr/>
                </a:tc>
                <a:tc>
                  <a:txBody>
                    <a:bodyPr/>
                    <a:lstStyle/>
                    <a:p>
                      <a:r>
                        <a:rPr lang="en-US" sz="2000" b="0" cap="none" spc="0" dirty="0">
                          <a:ln w="0"/>
                          <a:solidFill>
                            <a:schemeClr val="tx1"/>
                          </a:solidFill>
                          <a:effectLst/>
                          <a:latin typeface="+mn-lt"/>
                        </a:rPr>
                        <a:t>Impact tiering questionnaire (based on systemic risk)</a:t>
                      </a:r>
                    </a:p>
                  </a:txBody>
                  <a:tcPr/>
                </a:tc>
                <a:extLst>
                  <a:ext uri="{0D108BD9-81ED-4DB2-BD59-A6C34878D82A}">
                    <a16:rowId xmlns:a16="http://schemas.microsoft.com/office/drawing/2014/main" val="277495365"/>
                  </a:ext>
                </a:extLst>
              </a:tr>
              <a:tr h="370840">
                <a:tc>
                  <a:txBody>
                    <a:bodyPr/>
                    <a:lstStyle/>
                    <a:p>
                      <a:r>
                        <a:rPr lang="en-US" sz="2000" b="0" cap="none" spc="0" dirty="0">
                          <a:ln w="0"/>
                          <a:solidFill>
                            <a:schemeClr val="tx1"/>
                          </a:solidFill>
                          <a:effectLst/>
                          <a:latin typeface="+mn-lt"/>
                        </a:rPr>
                        <a:t>Maturity levels</a:t>
                      </a:r>
                    </a:p>
                  </a:txBody>
                  <a:tcPr/>
                </a:tc>
                <a:tc>
                  <a:txBody>
                    <a:bodyPr/>
                    <a:lstStyle/>
                    <a:p>
                      <a:r>
                        <a:rPr lang="en-US" sz="2000" b="0" cap="none" spc="0" dirty="0">
                          <a:ln w="0"/>
                          <a:solidFill>
                            <a:schemeClr val="tx1"/>
                          </a:solidFill>
                          <a:effectLst/>
                          <a:latin typeface="+mn-lt"/>
                        </a:rPr>
                        <a:t>Tier levels (and future maturity model)</a:t>
                      </a:r>
                    </a:p>
                  </a:txBody>
                  <a:tcPr/>
                </a:tc>
                <a:extLst>
                  <a:ext uri="{0D108BD9-81ED-4DB2-BD59-A6C34878D82A}">
                    <a16:rowId xmlns:a16="http://schemas.microsoft.com/office/drawing/2014/main" val="4174876527"/>
                  </a:ext>
                </a:extLst>
              </a:tr>
              <a:tr h="370840">
                <a:tc>
                  <a:txBody>
                    <a:bodyPr/>
                    <a:lstStyle/>
                    <a:p>
                      <a:r>
                        <a:rPr lang="en-US" sz="2000" b="0" cap="none" spc="0" dirty="0">
                          <a:ln w="0"/>
                          <a:solidFill>
                            <a:schemeClr val="tx1"/>
                          </a:solidFill>
                          <a:effectLst/>
                          <a:latin typeface="+mn-lt"/>
                        </a:rPr>
                        <a:t>Some mappings</a:t>
                      </a:r>
                    </a:p>
                  </a:txBody>
                  <a:tcPr/>
                </a:tc>
                <a:tc>
                  <a:txBody>
                    <a:bodyPr/>
                    <a:lstStyle/>
                    <a:p>
                      <a:r>
                        <a:rPr lang="en-US" sz="2000" b="0" cap="none" spc="0" dirty="0">
                          <a:ln w="0"/>
                          <a:solidFill>
                            <a:schemeClr val="tx1"/>
                          </a:solidFill>
                          <a:effectLst/>
                          <a:latin typeface="+mn-lt"/>
                        </a:rPr>
                        <a:t>Aligned to NIST CSF &amp; Global standards and regulatory requirements</a:t>
                      </a:r>
                    </a:p>
                  </a:txBody>
                  <a:tcPr/>
                </a:tc>
                <a:extLst>
                  <a:ext uri="{0D108BD9-81ED-4DB2-BD59-A6C34878D82A}">
                    <a16:rowId xmlns:a16="http://schemas.microsoft.com/office/drawing/2014/main" val="664909921"/>
                  </a:ext>
                </a:extLst>
              </a:tr>
              <a:tr h="370840">
                <a:tc>
                  <a:txBody>
                    <a:bodyPr/>
                    <a:lstStyle/>
                    <a:p>
                      <a:r>
                        <a:rPr lang="en-US" sz="2000" b="0" cap="none" spc="0" dirty="0">
                          <a:ln w="0"/>
                          <a:solidFill>
                            <a:schemeClr val="tx1"/>
                          </a:solidFill>
                          <a:effectLst/>
                          <a:latin typeface="+mn-lt"/>
                        </a:rPr>
                        <a:t>Will be sunset</a:t>
                      </a:r>
                    </a:p>
                  </a:txBody>
                  <a:tcPr/>
                </a:tc>
                <a:tc>
                  <a:txBody>
                    <a:bodyPr/>
                    <a:lstStyle/>
                    <a:p>
                      <a:r>
                        <a:rPr lang="en-US" sz="2000" b="0" cap="none" spc="0" dirty="0">
                          <a:ln w="0"/>
                          <a:solidFill>
                            <a:schemeClr val="tx1"/>
                          </a:solidFill>
                          <a:effectLst/>
                          <a:latin typeface="+mn-lt"/>
                        </a:rPr>
                        <a:t>Updated continuously</a:t>
                      </a:r>
                    </a:p>
                  </a:txBody>
                  <a:tcPr/>
                </a:tc>
                <a:extLst>
                  <a:ext uri="{0D108BD9-81ED-4DB2-BD59-A6C34878D82A}">
                    <a16:rowId xmlns:a16="http://schemas.microsoft.com/office/drawing/2014/main" val="258999330"/>
                  </a:ext>
                </a:extLst>
              </a:tr>
            </a:tbl>
          </a:graphicData>
        </a:graphic>
      </p:graphicFrame>
    </p:spTree>
    <p:extLst>
      <p:ext uri="{BB962C8B-B14F-4D97-AF65-F5344CB8AC3E}">
        <p14:creationId xmlns:p14="http://schemas.microsoft.com/office/powerpoint/2010/main" val="1588004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6BD21-7F95-792B-E57F-6E809DF206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523A3E-405D-ACD9-0C31-A8030A62ED07}"/>
              </a:ext>
            </a:extLst>
          </p:cNvPr>
          <p:cNvSpPr>
            <a:spLocks noGrp="1"/>
          </p:cNvSpPr>
          <p:nvPr>
            <p:ph type="title"/>
          </p:nvPr>
        </p:nvSpPr>
        <p:spPr/>
        <p:txBody>
          <a:bodyPr>
            <a:normAutofit/>
          </a:bodyPr>
          <a:lstStyle/>
          <a:p>
            <a:r>
              <a:rPr lang="en-US" sz="3600" dirty="0"/>
              <a:t>Ok, but where do I start? </a:t>
            </a:r>
          </a:p>
        </p:txBody>
      </p:sp>
      <p:sp>
        <p:nvSpPr>
          <p:cNvPr id="3" name="Content Placeholder 2">
            <a:extLst>
              <a:ext uri="{FF2B5EF4-FFF2-40B4-BE49-F238E27FC236}">
                <a16:creationId xmlns:a16="http://schemas.microsoft.com/office/drawing/2014/main" id="{E6A5FD6D-2B60-54EB-17A4-344D518D8B67}"/>
              </a:ext>
            </a:extLst>
          </p:cNvPr>
          <p:cNvSpPr>
            <a:spLocks noGrp="1"/>
          </p:cNvSpPr>
          <p:nvPr>
            <p:ph idx="1"/>
          </p:nvPr>
        </p:nvSpPr>
        <p:spPr>
          <a:xfrm>
            <a:off x="498390" y="1535241"/>
            <a:ext cx="3511378" cy="4351338"/>
          </a:xfrm>
        </p:spPr>
        <p:txBody>
          <a:bodyPr>
            <a:normAutofit/>
          </a:bodyPr>
          <a:lstStyle/>
          <a:p>
            <a:r>
              <a:rPr lang="en-US" sz="2400" dirty="0"/>
              <a:t>Website: </a:t>
            </a:r>
            <a:r>
              <a:rPr lang="en-US" sz="2400" dirty="0">
                <a:hlinkClick r:id="rId2"/>
              </a:rPr>
              <a:t>www.cyberriskinstitute.org</a:t>
            </a:r>
            <a:r>
              <a:rPr lang="en-US" sz="2400" dirty="0"/>
              <a:t> </a:t>
            </a:r>
          </a:p>
          <a:p>
            <a:r>
              <a:rPr lang="en-US" sz="2400" dirty="0"/>
              <a:t>Document suite: </a:t>
            </a:r>
          </a:p>
          <a:p>
            <a:pPr lvl="1"/>
            <a:r>
              <a:rPr lang="en-US" sz="2000" dirty="0"/>
              <a:t>Spreadsheet</a:t>
            </a:r>
          </a:p>
          <a:p>
            <a:pPr lvl="1"/>
            <a:r>
              <a:rPr lang="en-US" sz="2000" dirty="0"/>
              <a:t>Guidebook</a:t>
            </a:r>
          </a:p>
          <a:p>
            <a:pPr lvl="1"/>
            <a:r>
              <a:rPr lang="en-US" sz="2000" dirty="0"/>
              <a:t>Fact Sheet</a:t>
            </a:r>
          </a:p>
          <a:p>
            <a:r>
              <a:rPr lang="en-US" sz="2400" dirty="0"/>
              <a:t>Impact tiering questionnaire</a:t>
            </a:r>
          </a:p>
          <a:p>
            <a:pPr marL="0" indent="0">
              <a:buNone/>
            </a:pPr>
            <a:endParaRPr lang="en-US" sz="2400" dirty="0"/>
          </a:p>
        </p:txBody>
      </p:sp>
      <p:pic>
        <p:nvPicPr>
          <p:cNvPr id="7" name="Picture 6">
            <a:extLst>
              <a:ext uri="{FF2B5EF4-FFF2-40B4-BE49-F238E27FC236}">
                <a16:creationId xmlns:a16="http://schemas.microsoft.com/office/drawing/2014/main" id="{887CF855-2A03-3E3C-A6AC-D1AE60BFDC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00351" y="281272"/>
            <a:ext cx="6096000" cy="2730359"/>
          </a:xfrm>
          <a:prstGeom prst="rect">
            <a:avLst/>
          </a:prstGeom>
        </p:spPr>
      </p:pic>
      <p:pic>
        <p:nvPicPr>
          <p:cNvPr id="9" name="Picture 8">
            <a:extLst>
              <a:ext uri="{FF2B5EF4-FFF2-40B4-BE49-F238E27FC236}">
                <a16:creationId xmlns:a16="http://schemas.microsoft.com/office/drawing/2014/main" id="{513A7458-87FA-736D-C967-0EA629F937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39664" y="2600876"/>
            <a:ext cx="6540011" cy="4156028"/>
          </a:xfrm>
          <a:prstGeom prst="rect">
            <a:avLst/>
          </a:prstGeom>
        </p:spPr>
      </p:pic>
    </p:spTree>
    <p:extLst>
      <p:ext uri="{BB962C8B-B14F-4D97-AF65-F5344CB8AC3E}">
        <p14:creationId xmlns:p14="http://schemas.microsoft.com/office/powerpoint/2010/main" val="2699628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7D4F6-AE56-65BD-01B6-549C58016BCF}"/>
              </a:ext>
            </a:extLst>
          </p:cNvPr>
          <p:cNvSpPr>
            <a:spLocks noGrp="1"/>
          </p:cNvSpPr>
          <p:nvPr>
            <p:ph type="title"/>
          </p:nvPr>
        </p:nvSpPr>
        <p:spPr/>
        <p:txBody>
          <a:bodyPr>
            <a:noAutofit/>
          </a:bodyPr>
          <a:lstStyle/>
          <a:p>
            <a:r>
              <a:rPr lang="en-US" sz="3200" dirty="0"/>
              <a:t>ABA Presentation</a:t>
            </a:r>
          </a:p>
        </p:txBody>
      </p:sp>
      <p:sp>
        <p:nvSpPr>
          <p:cNvPr id="3" name="Text Placeholder 2">
            <a:extLst>
              <a:ext uri="{FF2B5EF4-FFF2-40B4-BE49-F238E27FC236}">
                <a16:creationId xmlns:a16="http://schemas.microsoft.com/office/drawing/2014/main" id="{83FAB4FD-2CA3-6422-6BD9-B6B3D10D767F}"/>
              </a:ext>
            </a:extLst>
          </p:cNvPr>
          <p:cNvSpPr>
            <a:spLocks noGrp="1"/>
          </p:cNvSpPr>
          <p:nvPr>
            <p:ph type="body" sz="quarter" idx="15"/>
          </p:nvPr>
        </p:nvSpPr>
        <p:spPr/>
        <p:txBody>
          <a:bodyPr/>
          <a:lstStyle/>
          <a:p>
            <a:r>
              <a:rPr lang="en-US" dirty="0"/>
              <a:t>October 24, 2024</a:t>
            </a:r>
          </a:p>
        </p:txBody>
      </p:sp>
    </p:spTree>
    <p:extLst>
      <p:ext uri="{BB962C8B-B14F-4D97-AF65-F5344CB8AC3E}">
        <p14:creationId xmlns:p14="http://schemas.microsoft.com/office/powerpoint/2010/main" val="142161749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FACCA-A407-6D10-2A94-DCF4569EEF80}"/>
              </a:ext>
            </a:extLst>
          </p:cNvPr>
          <p:cNvSpPr>
            <a:spLocks noGrp="1"/>
          </p:cNvSpPr>
          <p:nvPr>
            <p:ph type="title"/>
          </p:nvPr>
        </p:nvSpPr>
        <p:spPr/>
        <p:txBody>
          <a:bodyPr>
            <a:normAutofit/>
          </a:bodyPr>
          <a:lstStyle/>
          <a:p>
            <a:r>
              <a:rPr lang="en-US" sz="3600" dirty="0"/>
              <a:t>Impact Tiers</a:t>
            </a:r>
          </a:p>
        </p:txBody>
      </p:sp>
      <p:sp>
        <p:nvSpPr>
          <p:cNvPr id="3" name="Content Placeholder 2">
            <a:extLst>
              <a:ext uri="{FF2B5EF4-FFF2-40B4-BE49-F238E27FC236}">
                <a16:creationId xmlns:a16="http://schemas.microsoft.com/office/drawing/2014/main" id="{A93AE5BD-4776-9ECB-BED4-6D0B83EF1743}"/>
              </a:ext>
            </a:extLst>
          </p:cNvPr>
          <p:cNvSpPr>
            <a:spLocks noGrp="1"/>
          </p:cNvSpPr>
          <p:nvPr>
            <p:ph idx="4294967295"/>
          </p:nvPr>
        </p:nvSpPr>
        <p:spPr>
          <a:xfrm>
            <a:off x="741406" y="1475795"/>
            <a:ext cx="5826211" cy="5091112"/>
          </a:xfrm>
        </p:spPr>
        <p:txBody>
          <a:bodyPr>
            <a:normAutofit/>
          </a:bodyPr>
          <a:lstStyle/>
          <a:p>
            <a:pPr>
              <a:spcBef>
                <a:spcPts val="0"/>
              </a:spcBef>
            </a:pPr>
            <a:r>
              <a:rPr lang="en-US" sz="1800" b="1" dirty="0">
                <a:solidFill>
                  <a:schemeClr val="tx1"/>
                </a:solidFill>
                <a:ea typeface="Open Sans" panose="020B0606030504020204" pitchFamily="34" charset="0"/>
              </a:rPr>
              <a:t>Four-tier model </a:t>
            </a:r>
          </a:p>
          <a:p>
            <a:pPr lvl="1">
              <a:spcBef>
                <a:spcPts val="0"/>
              </a:spcBef>
            </a:pPr>
            <a:r>
              <a:rPr lang="en-US" sz="1800" dirty="0">
                <a:solidFill>
                  <a:schemeClr val="tx1"/>
                </a:solidFill>
                <a:ea typeface="Open Sans" panose="020B0606030504020204" pitchFamily="34" charset="0"/>
              </a:rPr>
              <a:t>Tier 1 – National/Super-National Impact</a:t>
            </a:r>
          </a:p>
          <a:p>
            <a:pPr lvl="1">
              <a:spcBef>
                <a:spcPts val="0"/>
              </a:spcBef>
            </a:pPr>
            <a:r>
              <a:rPr lang="en-US" sz="1800" dirty="0">
                <a:solidFill>
                  <a:schemeClr val="tx1"/>
                </a:solidFill>
                <a:ea typeface="Open Sans" panose="020B0606030504020204" pitchFamily="34" charset="0"/>
              </a:rPr>
              <a:t>Tier 2 – Sub-National Impact</a:t>
            </a:r>
          </a:p>
          <a:p>
            <a:pPr lvl="1">
              <a:spcBef>
                <a:spcPts val="0"/>
              </a:spcBef>
            </a:pPr>
            <a:r>
              <a:rPr lang="en-US" sz="1800" dirty="0">
                <a:solidFill>
                  <a:schemeClr val="tx1"/>
                </a:solidFill>
                <a:ea typeface="Open Sans" panose="020B0606030504020204" pitchFamily="34" charset="0"/>
              </a:rPr>
              <a:t>Tier 3 – Sector Impact</a:t>
            </a:r>
          </a:p>
          <a:p>
            <a:pPr lvl="1">
              <a:spcBef>
                <a:spcPts val="0"/>
              </a:spcBef>
            </a:pPr>
            <a:r>
              <a:rPr lang="en-US" sz="1800" dirty="0">
                <a:solidFill>
                  <a:schemeClr val="tx1"/>
                </a:solidFill>
                <a:ea typeface="Open Sans" panose="020B0606030504020204" pitchFamily="34" charset="0"/>
              </a:rPr>
              <a:t>Tier 4 – Localized Impact</a:t>
            </a:r>
          </a:p>
          <a:p>
            <a:pPr lvl="1">
              <a:lnSpc>
                <a:spcPct val="120000"/>
              </a:lnSpc>
              <a:spcBef>
                <a:spcPts val="0"/>
              </a:spcBef>
            </a:pPr>
            <a:r>
              <a:rPr lang="en-US" sz="1800" dirty="0">
                <a:solidFill>
                  <a:schemeClr val="tx1"/>
                </a:solidFill>
                <a:ea typeface="Open Sans" panose="020B0606030504020204" pitchFamily="34" charset="0"/>
              </a:rPr>
              <a:t>Typical characteristics include: </a:t>
            </a:r>
          </a:p>
          <a:p>
            <a:pPr lvl="2">
              <a:lnSpc>
                <a:spcPct val="120000"/>
              </a:lnSpc>
              <a:spcBef>
                <a:spcPts val="0"/>
              </a:spcBef>
            </a:pPr>
            <a:r>
              <a:rPr lang="en-US" sz="1400" dirty="0">
                <a:solidFill>
                  <a:schemeClr val="tx1"/>
                </a:solidFill>
                <a:ea typeface="Open Sans" panose="020B0606030504020204" pitchFamily="34" charset="0"/>
              </a:rPr>
              <a:t>Process data for less than 1 million individuals, or less than 1% of the country’s population</a:t>
            </a:r>
          </a:p>
          <a:p>
            <a:pPr lvl="2">
              <a:lnSpc>
                <a:spcPct val="120000"/>
              </a:lnSpc>
              <a:spcBef>
                <a:spcPts val="0"/>
              </a:spcBef>
            </a:pPr>
            <a:r>
              <a:rPr lang="en-US" sz="1400" dirty="0">
                <a:solidFill>
                  <a:schemeClr val="tx1"/>
                </a:solidFill>
                <a:ea typeface="Open Sans" panose="020B0606030504020204" pitchFamily="34" charset="0"/>
              </a:rPr>
              <a:t>Localized presence (e.g., community banks)</a:t>
            </a:r>
          </a:p>
          <a:p>
            <a:pPr lvl="2">
              <a:lnSpc>
                <a:spcPct val="120000"/>
              </a:lnSpc>
              <a:spcBef>
                <a:spcPts val="0"/>
              </a:spcBef>
            </a:pPr>
            <a:r>
              <a:rPr lang="en-US" sz="1400" dirty="0">
                <a:solidFill>
                  <a:schemeClr val="tx1"/>
                </a:solidFill>
                <a:ea typeface="Open Sans" panose="020B0606030504020204" pitchFamily="34" charset="0"/>
              </a:rPr>
              <a:t>Services provided do not affect the ability of other institutions to provide services</a:t>
            </a:r>
          </a:p>
          <a:p>
            <a:pPr lvl="2">
              <a:spcBef>
                <a:spcPts val="0"/>
              </a:spcBef>
            </a:pPr>
            <a:endParaRPr lang="en-US" sz="1800" dirty="0">
              <a:solidFill>
                <a:schemeClr val="tx1"/>
              </a:solidFill>
              <a:ea typeface="Open Sans" panose="020B0606030504020204" pitchFamily="34" charset="0"/>
            </a:endParaRPr>
          </a:p>
          <a:p>
            <a:pPr>
              <a:spcBef>
                <a:spcPts val="0"/>
              </a:spcBef>
            </a:pPr>
            <a:r>
              <a:rPr lang="en-US" sz="1800" b="1" dirty="0">
                <a:solidFill>
                  <a:schemeClr val="tx1"/>
                </a:solidFill>
                <a:ea typeface="Open Sans" panose="020B0606030504020204" pitchFamily="34" charset="0"/>
              </a:rPr>
              <a:t>Based on </a:t>
            </a:r>
          </a:p>
          <a:p>
            <a:pPr lvl="1">
              <a:spcBef>
                <a:spcPts val="0"/>
              </a:spcBef>
            </a:pPr>
            <a:r>
              <a:rPr lang="en-US" sz="1800" dirty="0">
                <a:solidFill>
                  <a:schemeClr val="tx1"/>
                </a:solidFill>
                <a:ea typeface="Open Sans" panose="020B0606030504020204" pitchFamily="34" charset="0"/>
              </a:rPr>
              <a:t>Risk</a:t>
            </a:r>
          </a:p>
          <a:p>
            <a:pPr lvl="1">
              <a:spcBef>
                <a:spcPts val="0"/>
              </a:spcBef>
            </a:pPr>
            <a:r>
              <a:rPr lang="en-US" sz="1800" dirty="0">
                <a:solidFill>
                  <a:schemeClr val="tx1"/>
                </a:solidFill>
                <a:ea typeface="Open Sans" panose="020B0606030504020204" pitchFamily="34" charset="0"/>
              </a:rPr>
              <a:t>Interconnectedness</a:t>
            </a:r>
          </a:p>
        </p:txBody>
      </p:sp>
      <p:grpSp>
        <p:nvGrpSpPr>
          <p:cNvPr id="4" name="Group 3">
            <a:extLst>
              <a:ext uri="{FF2B5EF4-FFF2-40B4-BE49-F238E27FC236}">
                <a16:creationId xmlns:a16="http://schemas.microsoft.com/office/drawing/2014/main" id="{636FEF10-EAAB-41E6-AB6C-3990901F8460}"/>
              </a:ext>
            </a:extLst>
          </p:cNvPr>
          <p:cNvGrpSpPr/>
          <p:nvPr/>
        </p:nvGrpSpPr>
        <p:grpSpPr>
          <a:xfrm>
            <a:off x="6922469" y="2582562"/>
            <a:ext cx="4754666" cy="2623715"/>
            <a:chOff x="10002281" y="6337299"/>
            <a:chExt cx="8454891" cy="5828198"/>
          </a:xfrm>
        </p:grpSpPr>
        <p:sp>
          <p:nvSpPr>
            <p:cNvPr id="9" name="Rounded Rectangle 4">
              <a:extLst>
                <a:ext uri="{FF2B5EF4-FFF2-40B4-BE49-F238E27FC236}">
                  <a16:creationId xmlns:a16="http://schemas.microsoft.com/office/drawing/2014/main" id="{72D80CAE-B16E-AE46-4184-1239246FF678}"/>
                </a:ext>
              </a:extLst>
            </p:cNvPr>
            <p:cNvSpPr/>
            <p:nvPr/>
          </p:nvSpPr>
          <p:spPr>
            <a:xfrm>
              <a:off x="10002281" y="6337299"/>
              <a:ext cx="8454891" cy="1274107"/>
            </a:xfrm>
            <a:prstGeom prst="roundRect">
              <a:avLst/>
            </a:prstGeom>
            <a:solidFill>
              <a:srgbClr val="A1233D"/>
            </a:solidFill>
            <a:ln>
              <a:solidFill>
                <a:schemeClr val="bg1">
                  <a:lumMod val="65000"/>
                </a:schemeClr>
              </a:solidFill>
            </a:ln>
            <a:effectLst>
              <a:outerShdw blurRad="50800" dist="889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chemeClr val="lt1"/>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chemeClr val="lt1"/>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chemeClr val="lt1"/>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chemeClr val="lt1"/>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chemeClr val="lt1"/>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chemeClr val="lt1"/>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chemeClr val="lt1"/>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chemeClr val="lt1"/>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chemeClr val="lt1"/>
                  </a:solidFill>
                  <a:effectLst/>
                  <a:uFillTx/>
                  <a:latin typeface="+mn-lt"/>
                  <a:ea typeface="+mn-ea"/>
                  <a:cs typeface="+mn-cs"/>
                  <a:sym typeface="Helvetica Light"/>
                </a:defRPr>
              </a:lvl9pPr>
            </a:lstStyle>
            <a:p>
              <a:pPr algn="l"/>
              <a:r>
                <a:rPr lang="en-US" sz="2800" dirty="0">
                  <a:latin typeface="Arial" panose="020B0604020202020204" pitchFamily="34" charset="0"/>
                  <a:cs typeface="Arial" panose="020B0604020202020204" pitchFamily="34" charset="0"/>
                </a:rPr>
                <a:t>Tier 1 - 318 </a:t>
              </a:r>
            </a:p>
          </p:txBody>
        </p:sp>
        <p:sp>
          <p:nvSpPr>
            <p:cNvPr id="10" name="Rounded Rectangle 5">
              <a:extLst>
                <a:ext uri="{FF2B5EF4-FFF2-40B4-BE49-F238E27FC236}">
                  <a16:creationId xmlns:a16="http://schemas.microsoft.com/office/drawing/2014/main" id="{9FFF02D9-927B-9542-1950-0232F24C53EF}"/>
                </a:ext>
              </a:extLst>
            </p:cNvPr>
            <p:cNvSpPr/>
            <p:nvPr/>
          </p:nvSpPr>
          <p:spPr>
            <a:xfrm>
              <a:off x="10002281" y="7855329"/>
              <a:ext cx="8283279" cy="1274107"/>
            </a:xfrm>
            <a:prstGeom prst="roundRect">
              <a:avLst/>
            </a:prstGeom>
            <a:solidFill>
              <a:srgbClr val="A1233D"/>
            </a:solidFill>
            <a:ln>
              <a:solidFill>
                <a:schemeClr val="bg1">
                  <a:lumMod val="65000"/>
                </a:schemeClr>
              </a:solidFill>
            </a:ln>
            <a:effectLst>
              <a:outerShdw blurRad="50800" dist="889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chemeClr val="lt1"/>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chemeClr val="lt1"/>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chemeClr val="lt1"/>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chemeClr val="lt1"/>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chemeClr val="lt1"/>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chemeClr val="lt1"/>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chemeClr val="lt1"/>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chemeClr val="lt1"/>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chemeClr val="lt1"/>
                  </a:solidFill>
                  <a:effectLst/>
                  <a:uFillTx/>
                  <a:latin typeface="+mn-lt"/>
                  <a:ea typeface="+mn-ea"/>
                  <a:cs typeface="+mn-cs"/>
                  <a:sym typeface="Helvetica Light"/>
                </a:defRPr>
              </a:lvl9pPr>
            </a:lstStyle>
            <a:p>
              <a:pPr algn="l"/>
              <a:r>
                <a:rPr lang="en-US" sz="2800" dirty="0">
                  <a:latin typeface="Arial" panose="020B0604020202020204" pitchFamily="34" charset="0"/>
                  <a:cs typeface="Arial" panose="020B0604020202020204" pitchFamily="34" charset="0"/>
                </a:rPr>
                <a:t>Tier 2 - 311</a:t>
              </a:r>
            </a:p>
          </p:txBody>
        </p:sp>
        <p:sp>
          <p:nvSpPr>
            <p:cNvPr id="16" name="Rounded Rectangle 6">
              <a:extLst>
                <a:ext uri="{FF2B5EF4-FFF2-40B4-BE49-F238E27FC236}">
                  <a16:creationId xmlns:a16="http://schemas.microsoft.com/office/drawing/2014/main" id="{DEBFC73E-295C-F8EF-8B08-17EAC3C7F9F7}"/>
                </a:ext>
              </a:extLst>
            </p:cNvPr>
            <p:cNvSpPr/>
            <p:nvPr/>
          </p:nvSpPr>
          <p:spPr>
            <a:xfrm>
              <a:off x="10002281" y="9373359"/>
              <a:ext cx="7502285" cy="1274107"/>
            </a:xfrm>
            <a:prstGeom prst="roundRect">
              <a:avLst/>
            </a:prstGeom>
            <a:solidFill>
              <a:srgbClr val="A1233D"/>
            </a:solidFill>
            <a:ln>
              <a:solidFill>
                <a:schemeClr val="bg1">
                  <a:lumMod val="65000"/>
                </a:schemeClr>
              </a:solidFill>
            </a:ln>
            <a:effectLst>
              <a:outerShdw blurRad="50800" dist="889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chemeClr val="lt1"/>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chemeClr val="lt1"/>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chemeClr val="lt1"/>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chemeClr val="lt1"/>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chemeClr val="lt1"/>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chemeClr val="lt1"/>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chemeClr val="lt1"/>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chemeClr val="lt1"/>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chemeClr val="lt1"/>
                  </a:solidFill>
                  <a:effectLst/>
                  <a:uFillTx/>
                  <a:latin typeface="+mn-lt"/>
                  <a:ea typeface="+mn-ea"/>
                  <a:cs typeface="+mn-cs"/>
                  <a:sym typeface="Helvetica Light"/>
                </a:defRPr>
              </a:lvl9pPr>
            </a:lstStyle>
            <a:p>
              <a:pPr algn="l"/>
              <a:r>
                <a:rPr lang="en-US" sz="2800" dirty="0">
                  <a:latin typeface="Arial" panose="020B0604020202020204" pitchFamily="34" charset="0"/>
                  <a:cs typeface="Arial" panose="020B0604020202020204" pitchFamily="34" charset="0"/>
                </a:rPr>
                <a:t>Tier 3 - 282</a:t>
              </a:r>
            </a:p>
          </p:txBody>
        </p:sp>
        <p:sp>
          <p:nvSpPr>
            <p:cNvPr id="17" name="Rounded Rectangle 7">
              <a:extLst>
                <a:ext uri="{FF2B5EF4-FFF2-40B4-BE49-F238E27FC236}">
                  <a16:creationId xmlns:a16="http://schemas.microsoft.com/office/drawing/2014/main" id="{01F1B5E9-B722-17D1-FD75-258E7C2D763C}"/>
                </a:ext>
              </a:extLst>
            </p:cNvPr>
            <p:cNvSpPr/>
            <p:nvPr/>
          </p:nvSpPr>
          <p:spPr>
            <a:xfrm>
              <a:off x="10002282" y="10891390"/>
              <a:ext cx="5562396" cy="1274107"/>
            </a:xfrm>
            <a:prstGeom prst="roundRect">
              <a:avLst/>
            </a:prstGeom>
            <a:solidFill>
              <a:srgbClr val="A1233D"/>
            </a:solidFill>
            <a:ln>
              <a:solidFill>
                <a:schemeClr val="bg1">
                  <a:lumMod val="65000"/>
                </a:schemeClr>
              </a:solidFill>
            </a:ln>
            <a:effectLst>
              <a:outerShdw blurRad="50800" dist="889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chemeClr val="lt1"/>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chemeClr val="lt1"/>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chemeClr val="lt1"/>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chemeClr val="lt1"/>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chemeClr val="lt1"/>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chemeClr val="lt1"/>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chemeClr val="lt1"/>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chemeClr val="lt1"/>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chemeClr val="lt1"/>
                  </a:solidFill>
                  <a:effectLst/>
                  <a:uFillTx/>
                  <a:latin typeface="+mn-lt"/>
                  <a:ea typeface="+mn-ea"/>
                  <a:cs typeface="+mn-cs"/>
                  <a:sym typeface="Helvetica Light"/>
                </a:defRPr>
              </a:lvl9pPr>
            </a:lstStyle>
            <a:p>
              <a:pPr algn="l"/>
              <a:r>
                <a:rPr lang="en-US" sz="2800" dirty="0">
                  <a:latin typeface="Arial" panose="020B0604020202020204" pitchFamily="34" charset="0"/>
                  <a:cs typeface="Arial" panose="020B0604020202020204" pitchFamily="34" charset="0"/>
                </a:rPr>
                <a:t>Tier 4 - 208</a:t>
              </a:r>
            </a:p>
          </p:txBody>
        </p:sp>
        <p:sp>
          <p:nvSpPr>
            <p:cNvPr id="18" name="TextBox 10">
              <a:extLst>
                <a:ext uri="{FF2B5EF4-FFF2-40B4-BE49-F238E27FC236}">
                  <a16:creationId xmlns:a16="http://schemas.microsoft.com/office/drawing/2014/main" id="{E514835A-DDB2-3F5A-C38D-EB2FF6CC88DB}"/>
                </a:ext>
              </a:extLst>
            </p:cNvPr>
            <p:cNvSpPr txBox="1"/>
            <p:nvPr/>
          </p:nvSpPr>
          <p:spPr>
            <a:xfrm>
              <a:off x="13513977" y="6497298"/>
              <a:ext cx="2425149" cy="335145"/>
            </a:xfrm>
            <a:prstGeom prst="rect">
              <a:avLst/>
            </a:prstGeom>
            <a:noFill/>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pPr algn="l"/>
              <a:r>
                <a:rPr lang="en-US" sz="1200" dirty="0">
                  <a:solidFill>
                    <a:schemeClr val="bg1"/>
                  </a:solidFill>
                  <a:latin typeface="Arial" panose="020B0604020202020204" pitchFamily="34" charset="0"/>
                  <a:cs typeface="Arial" panose="020B0604020202020204" pitchFamily="34" charset="0"/>
                </a:rPr>
                <a:t>Diagnostic Statements</a:t>
              </a:r>
            </a:p>
          </p:txBody>
        </p:sp>
        <p:sp>
          <p:nvSpPr>
            <p:cNvPr id="19" name="TextBox 11">
              <a:extLst>
                <a:ext uri="{FF2B5EF4-FFF2-40B4-BE49-F238E27FC236}">
                  <a16:creationId xmlns:a16="http://schemas.microsoft.com/office/drawing/2014/main" id="{B79AA58B-BD5B-1498-5A6E-15700918C9E2}"/>
                </a:ext>
              </a:extLst>
            </p:cNvPr>
            <p:cNvSpPr txBox="1"/>
            <p:nvPr/>
          </p:nvSpPr>
          <p:spPr>
            <a:xfrm>
              <a:off x="13513977" y="8015329"/>
              <a:ext cx="2425149" cy="335145"/>
            </a:xfrm>
            <a:prstGeom prst="rect">
              <a:avLst/>
            </a:prstGeom>
            <a:noFill/>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pPr algn="l"/>
              <a:r>
                <a:rPr lang="en-US" sz="1200" dirty="0">
                  <a:solidFill>
                    <a:schemeClr val="bg1"/>
                  </a:solidFill>
                  <a:latin typeface="Arial" panose="020B0604020202020204" pitchFamily="34" charset="0"/>
                  <a:cs typeface="Arial" panose="020B0604020202020204" pitchFamily="34" charset="0"/>
                </a:rPr>
                <a:t>Diagnostic Statements</a:t>
              </a:r>
            </a:p>
          </p:txBody>
        </p:sp>
        <p:sp>
          <p:nvSpPr>
            <p:cNvPr id="20" name="TextBox 12">
              <a:extLst>
                <a:ext uri="{FF2B5EF4-FFF2-40B4-BE49-F238E27FC236}">
                  <a16:creationId xmlns:a16="http://schemas.microsoft.com/office/drawing/2014/main" id="{C2DFDB91-2A31-A214-2614-1AFB0CEE0DA7}"/>
                </a:ext>
              </a:extLst>
            </p:cNvPr>
            <p:cNvSpPr txBox="1"/>
            <p:nvPr/>
          </p:nvSpPr>
          <p:spPr>
            <a:xfrm>
              <a:off x="13513977" y="9533358"/>
              <a:ext cx="2425149" cy="335145"/>
            </a:xfrm>
            <a:prstGeom prst="rect">
              <a:avLst/>
            </a:prstGeom>
            <a:noFill/>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pPr algn="l"/>
              <a:r>
                <a:rPr lang="en-US" sz="1200" dirty="0">
                  <a:solidFill>
                    <a:schemeClr val="bg1"/>
                  </a:solidFill>
                  <a:latin typeface="Arial" panose="020B0604020202020204" pitchFamily="34" charset="0"/>
                  <a:cs typeface="Arial" panose="020B0604020202020204" pitchFamily="34" charset="0"/>
                </a:rPr>
                <a:t>Diagnostic Statements</a:t>
              </a:r>
            </a:p>
          </p:txBody>
        </p:sp>
        <p:sp>
          <p:nvSpPr>
            <p:cNvPr id="21" name="TextBox 13">
              <a:extLst>
                <a:ext uri="{FF2B5EF4-FFF2-40B4-BE49-F238E27FC236}">
                  <a16:creationId xmlns:a16="http://schemas.microsoft.com/office/drawing/2014/main" id="{39D59D65-9515-B892-501A-EDAA62B06B63}"/>
                </a:ext>
              </a:extLst>
            </p:cNvPr>
            <p:cNvSpPr txBox="1"/>
            <p:nvPr/>
          </p:nvSpPr>
          <p:spPr>
            <a:xfrm>
              <a:off x="13513977" y="11051390"/>
              <a:ext cx="2425149" cy="335145"/>
            </a:xfrm>
            <a:prstGeom prst="rect">
              <a:avLst/>
            </a:prstGeom>
            <a:noFill/>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pPr algn="l"/>
              <a:r>
                <a:rPr lang="en-US" sz="1200" dirty="0">
                  <a:solidFill>
                    <a:schemeClr val="bg1"/>
                  </a:solidFill>
                  <a:latin typeface="Arial" panose="020B0604020202020204" pitchFamily="34" charset="0"/>
                  <a:cs typeface="Arial" panose="020B0604020202020204" pitchFamily="34" charset="0"/>
                </a:rPr>
                <a:t>Diagnostic Statements</a:t>
              </a:r>
            </a:p>
          </p:txBody>
        </p:sp>
      </p:grpSp>
    </p:spTree>
    <p:extLst>
      <p:ext uri="{BB962C8B-B14F-4D97-AF65-F5344CB8AC3E}">
        <p14:creationId xmlns:p14="http://schemas.microsoft.com/office/powerpoint/2010/main" val="1286501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D173009-06F6-7FF2-AE83-89924712781E}"/>
              </a:ext>
            </a:extLst>
          </p:cNvPr>
          <p:cNvSpPr/>
          <p:nvPr/>
        </p:nvSpPr>
        <p:spPr>
          <a:xfrm>
            <a:off x="88392" y="1326993"/>
            <a:ext cx="11776506" cy="903249"/>
          </a:xfrm>
          <a:prstGeom prst="rect">
            <a:avLst/>
          </a:prstGeom>
          <a:solidFill>
            <a:schemeClr val="bg1">
              <a:lumMod val="65000"/>
              <a:alpha val="53065"/>
            </a:schemeClr>
          </a:solidFill>
          <a:ln>
            <a:solidFill>
              <a:schemeClr val="bg1">
                <a:lumMod val="7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Title 1">
            <a:extLst>
              <a:ext uri="{FF2B5EF4-FFF2-40B4-BE49-F238E27FC236}">
                <a16:creationId xmlns:a16="http://schemas.microsoft.com/office/drawing/2014/main" id="{8A7FACB8-DD8E-0523-2479-9C526D7EF9FD}"/>
              </a:ext>
            </a:extLst>
          </p:cNvPr>
          <p:cNvSpPr>
            <a:spLocks noGrp="1"/>
          </p:cNvSpPr>
          <p:nvPr>
            <p:ph type="title"/>
          </p:nvPr>
        </p:nvSpPr>
        <p:spPr/>
        <p:txBody>
          <a:bodyPr/>
          <a:lstStyle/>
          <a:p>
            <a:r>
              <a:rPr lang="en-US" dirty="0"/>
              <a:t>CRI Profile Structure</a:t>
            </a:r>
          </a:p>
        </p:txBody>
      </p:sp>
      <p:sp>
        <p:nvSpPr>
          <p:cNvPr id="4" name="Rounded Rectangle 3">
            <a:extLst>
              <a:ext uri="{FF2B5EF4-FFF2-40B4-BE49-F238E27FC236}">
                <a16:creationId xmlns:a16="http://schemas.microsoft.com/office/drawing/2014/main" id="{35584DBE-235D-B258-B3BA-8A72A3515593}"/>
              </a:ext>
            </a:extLst>
          </p:cNvPr>
          <p:cNvSpPr/>
          <p:nvPr/>
        </p:nvSpPr>
        <p:spPr>
          <a:xfrm>
            <a:off x="3367669" y="1516566"/>
            <a:ext cx="1248937" cy="524108"/>
          </a:xfrm>
          <a:prstGeom prst="roundRect">
            <a:avLst/>
          </a:prstGeom>
          <a:solidFill>
            <a:srgbClr val="4AB2E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Arial" panose="020B0604020202020204" pitchFamily="34" charset="0"/>
                <a:cs typeface="Arial" panose="020B0604020202020204" pitchFamily="34" charset="0"/>
              </a:rPr>
              <a:t>IDENTIFY (ID)</a:t>
            </a:r>
          </a:p>
        </p:txBody>
      </p:sp>
      <p:sp>
        <p:nvSpPr>
          <p:cNvPr id="5" name="Rounded Rectangle 4">
            <a:extLst>
              <a:ext uri="{FF2B5EF4-FFF2-40B4-BE49-F238E27FC236}">
                <a16:creationId xmlns:a16="http://schemas.microsoft.com/office/drawing/2014/main" id="{85A69C34-FB72-1764-5C1E-AA0121AF3160}"/>
              </a:ext>
            </a:extLst>
          </p:cNvPr>
          <p:cNvSpPr/>
          <p:nvPr/>
        </p:nvSpPr>
        <p:spPr>
          <a:xfrm>
            <a:off x="4793166" y="1516566"/>
            <a:ext cx="1248937" cy="524108"/>
          </a:xfrm>
          <a:prstGeom prst="roundRect">
            <a:avLst/>
          </a:prstGeom>
          <a:solidFill>
            <a:srgbClr val="9292EC"/>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Arial" panose="020B0604020202020204" pitchFamily="34" charset="0"/>
                <a:cs typeface="Arial" panose="020B0604020202020204" pitchFamily="34" charset="0"/>
              </a:rPr>
              <a:t>PROTECT (PR)</a:t>
            </a:r>
          </a:p>
        </p:txBody>
      </p:sp>
      <p:sp>
        <p:nvSpPr>
          <p:cNvPr id="6" name="Rounded Rectangle 5">
            <a:extLst>
              <a:ext uri="{FF2B5EF4-FFF2-40B4-BE49-F238E27FC236}">
                <a16:creationId xmlns:a16="http://schemas.microsoft.com/office/drawing/2014/main" id="{B70097BB-DDA8-3CA3-0154-626D0606E496}"/>
              </a:ext>
            </a:extLst>
          </p:cNvPr>
          <p:cNvSpPr/>
          <p:nvPr/>
        </p:nvSpPr>
        <p:spPr>
          <a:xfrm>
            <a:off x="6218664" y="1516565"/>
            <a:ext cx="1248937" cy="524108"/>
          </a:xfrm>
          <a:prstGeom prst="roundRect">
            <a:avLst/>
          </a:prstGeom>
          <a:solidFill>
            <a:srgbClr val="FCB746"/>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Arial" panose="020B0604020202020204" pitchFamily="34" charset="0"/>
                <a:cs typeface="Arial" panose="020B0604020202020204" pitchFamily="34" charset="0"/>
              </a:rPr>
              <a:t>DETECT (DE)</a:t>
            </a:r>
          </a:p>
        </p:txBody>
      </p:sp>
      <p:sp>
        <p:nvSpPr>
          <p:cNvPr id="7" name="Rounded Rectangle 6">
            <a:extLst>
              <a:ext uri="{FF2B5EF4-FFF2-40B4-BE49-F238E27FC236}">
                <a16:creationId xmlns:a16="http://schemas.microsoft.com/office/drawing/2014/main" id="{86E3507B-F4AD-8375-81F8-6B4471AEF84B}"/>
              </a:ext>
            </a:extLst>
          </p:cNvPr>
          <p:cNvSpPr/>
          <p:nvPr/>
        </p:nvSpPr>
        <p:spPr>
          <a:xfrm>
            <a:off x="1942171" y="1516565"/>
            <a:ext cx="1248937" cy="524108"/>
          </a:xfrm>
          <a:prstGeom prst="roundRect">
            <a:avLst/>
          </a:prstGeom>
          <a:solidFill>
            <a:srgbClr val="F9F49D"/>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Arial" panose="020B0604020202020204" pitchFamily="34" charset="0"/>
                <a:cs typeface="Arial" panose="020B0604020202020204" pitchFamily="34" charset="0"/>
              </a:rPr>
              <a:t>GOVERN (GV)</a:t>
            </a:r>
          </a:p>
        </p:txBody>
      </p:sp>
      <p:sp>
        <p:nvSpPr>
          <p:cNvPr id="8" name="Rounded Rectangle 7">
            <a:extLst>
              <a:ext uri="{FF2B5EF4-FFF2-40B4-BE49-F238E27FC236}">
                <a16:creationId xmlns:a16="http://schemas.microsoft.com/office/drawing/2014/main" id="{1B52B70A-95DB-5C4A-2D0B-9D92C6BB91A5}"/>
              </a:ext>
            </a:extLst>
          </p:cNvPr>
          <p:cNvSpPr/>
          <p:nvPr/>
        </p:nvSpPr>
        <p:spPr>
          <a:xfrm>
            <a:off x="7644161" y="1516565"/>
            <a:ext cx="1248937" cy="524108"/>
          </a:xfrm>
          <a:prstGeom prst="roundRect">
            <a:avLst/>
          </a:prstGeom>
          <a:solidFill>
            <a:srgbClr val="F97367"/>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Arial" panose="020B0604020202020204" pitchFamily="34" charset="0"/>
                <a:cs typeface="Arial" panose="020B0604020202020204" pitchFamily="34" charset="0"/>
              </a:rPr>
              <a:t>RESPOND (RS)</a:t>
            </a:r>
          </a:p>
        </p:txBody>
      </p:sp>
      <p:sp>
        <p:nvSpPr>
          <p:cNvPr id="9" name="Rounded Rectangle 8">
            <a:extLst>
              <a:ext uri="{FF2B5EF4-FFF2-40B4-BE49-F238E27FC236}">
                <a16:creationId xmlns:a16="http://schemas.microsoft.com/office/drawing/2014/main" id="{02EE3115-E3A3-27A6-5971-0A55BEBEA569}"/>
              </a:ext>
            </a:extLst>
          </p:cNvPr>
          <p:cNvSpPr/>
          <p:nvPr/>
        </p:nvSpPr>
        <p:spPr>
          <a:xfrm>
            <a:off x="9069659" y="1516565"/>
            <a:ext cx="1248937" cy="524108"/>
          </a:xfrm>
          <a:prstGeom prst="roundRect">
            <a:avLst/>
          </a:prstGeom>
          <a:solidFill>
            <a:srgbClr val="7DF4A0"/>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Arial" panose="020B0604020202020204" pitchFamily="34" charset="0"/>
                <a:cs typeface="Arial" panose="020B0604020202020204" pitchFamily="34" charset="0"/>
              </a:rPr>
              <a:t>RECOVER (RC)</a:t>
            </a:r>
          </a:p>
        </p:txBody>
      </p:sp>
      <p:sp>
        <p:nvSpPr>
          <p:cNvPr id="10" name="Rounded Rectangle 9">
            <a:extLst>
              <a:ext uri="{FF2B5EF4-FFF2-40B4-BE49-F238E27FC236}">
                <a16:creationId xmlns:a16="http://schemas.microsoft.com/office/drawing/2014/main" id="{178CFAFF-E36C-21D4-07C1-C57B9948D8F9}"/>
              </a:ext>
            </a:extLst>
          </p:cNvPr>
          <p:cNvSpPr/>
          <p:nvPr/>
        </p:nvSpPr>
        <p:spPr>
          <a:xfrm>
            <a:off x="10495156" y="1516564"/>
            <a:ext cx="1248937" cy="524108"/>
          </a:xfrm>
          <a:prstGeom prst="roundRect">
            <a:avLst/>
          </a:prstGeom>
          <a:solidFill>
            <a:srgbClr val="F67E00"/>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Arial" panose="020B0604020202020204" pitchFamily="34" charset="0"/>
                <a:cs typeface="Arial" panose="020B0604020202020204" pitchFamily="34" charset="0"/>
              </a:rPr>
              <a:t>EXTEND (EX)</a:t>
            </a:r>
          </a:p>
        </p:txBody>
      </p:sp>
      <p:sp>
        <p:nvSpPr>
          <p:cNvPr id="12" name="Rectangle 11">
            <a:extLst>
              <a:ext uri="{FF2B5EF4-FFF2-40B4-BE49-F238E27FC236}">
                <a16:creationId xmlns:a16="http://schemas.microsoft.com/office/drawing/2014/main" id="{FBA9CA4D-F410-E08B-CC60-9460AACD900B}"/>
              </a:ext>
            </a:extLst>
          </p:cNvPr>
          <p:cNvSpPr/>
          <p:nvPr/>
        </p:nvSpPr>
        <p:spPr>
          <a:xfrm>
            <a:off x="88392" y="2230242"/>
            <a:ext cx="11776506" cy="1198759"/>
          </a:xfrm>
          <a:prstGeom prst="rect">
            <a:avLst/>
          </a:prstGeom>
          <a:solidFill>
            <a:schemeClr val="bg1">
              <a:lumMod val="75000"/>
              <a:alpha val="53065"/>
            </a:schemeClr>
          </a:solidFill>
          <a:ln>
            <a:solidFill>
              <a:schemeClr val="bg1">
                <a:lumMod val="7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Rounded Rectangle 12">
            <a:extLst>
              <a:ext uri="{FF2B5EF4-FFF2-40B4-BE49-F238E27FC236}">
                <a16:creationId xmlns:a16="http://schemas.microsoft.com/office/drawing/2014/main" id="{32F0C03E-16C7-0F0F-7596-0C99A45B1755}"/>
              </a:ext>
            </a:extLst>
          </p:cNvPr>
          <p:cNvSpPr>
            <a:spLocks noChangeAspect="1"/>
          </p:cNvSpPr>
          <p:nvPr/>
        </p:nvSpPr>
        <p:spPr>
          <a:xfrm>
            <a:off x="1942171" y="2398114"/>
            <a:ext cx="1659636" cy="862029"/>
          </a:xfrm>
          <a:prstGeom prst="roundRect">
            <a:avLst/>
          </a:prstGeom>
          <a:solidFill>
            <a:srgbClr val="9292EC"/>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Identity Management, Authentication, and Access Control (PR.AA)</a:t>
            </a:r>
          </a:p>
        </p:txBody>
      </p:sp>
      <p:sp>
        <p:nvSpPr>
          <p:cNvPr id="14" name="Rounded Rectangle 13">
            <a:extLst>
              <a:ext uri="{FF2B5EF4-FFF2-40B4-BE49-F238E27FC236}">
                <a16:creationId xmlns:a16="http://schemas.microsoft.com/office/drawing/2014/main" id="{08944AAA-1F26-5C14-D743-2FE2633894D4}"/>
              </a:ext>
            </a:extLst>
          </p:cNvPr>
          <p:cNvSpPr/>
          <p:nvPr/>
        </p:nvSpPr>
        <p:spPr>
          <a:xfrm>
            <a:off x="3977269" y="2398114"/>
            <a:ext cx="1661532" cy="863014"/>
          </a:xfrm>
          <a:prstGeom prst="roundRect">
            <a:avLst/>
          </a:prstGeom>
          <a:solidFill>
            <a:srgbClr val="9292EC"/>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Awareness and Training (PR.AT)</a:t>
            </a:r>
          </a:p>
        </p:txBody>
      </p:sp>
      <p:sp>
        <p:nvSpPr>
          <p:cNvPr id="15" name="Rounded Rectangle 14">
            <a:extLst>
              <a:ext uri="{FF2B5EF4-FFF2-40B4-BE49-F238E27FC236}">
                <a16:creationId xmlns:a16="http://schemas.microsoft.com/office/drawing/2014/main" id="{E6795C46-EC8A-DCDF-7FD5-B428F1285A1A}"/>
              </a:ext>
            </a:extLst>
          </p:cNvPr>
          <p:cNvSpPr/>
          <p:nvPr/>
        </p:nvSpPr>
        <p:spPr>
          <a:xfrm>
            <a:off x="6012366" y="2398114"/>
            <a:ext cx="1661532" cy="863014"/>
          </a:xfrm>
          <a:prstGeom prst="roundRect">
            <a:avLst/>
          </a:prstGeom>
          <a:solidFill>
            <a:srgbClr val="9292EC"/>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Data Security (PR.DS)</a:t>
            </a:r>
          </a:p>
        </p:txBody>
      </p:sp>
      <p:sp>
        <p:nvSpPr>
          <p:cNvPr id="16" name="Rounded Rectangle 15">
            <a:extLst>
              <a:ext uri="{FF2B5EF4-FFF2-40B4-BE49-F238E27FC236}">
                <a16:creationId xmlns:a16="http://schemas.microsoft.com/office/drawing/2014/main" id="{E17BFE23-6AB7-AC87-AB1F-19C980782884}"/>
              </a:ext>
            </a:extLst>
          </p:cNvPr>
          <p:cNvSpPr/>
          <p:nvPr/>
        </p:nvSpPr>
        <p:spPr>
          <a:xfrm>
            <a:off x="8047464" y="2398114"/>
            <a:ext cx="1661532" cy="863014"/>
          </a:xfrm>
          <a:prstGeom prst="roundRect">
            <a:avLst/>
          </a:prstGeom>
          <a:solidFill>
            <a:srgbClr val="9292EC"/>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Platform Security (PR.PS)</a:t>
            </a:r>
          </a:p>
        </p:txBody>
      </p:sp>
      <p:sp>
        <p:nvSpPr>
          <p:cNvPr id="17" name="Rounded Rectangle 16">
            <a:extLst>
              <a:ext uri="{FF2B5EF4-FFF2-40B4-BE49-F238E27FC236}">
                <a16:creationId xmlns:a16="http://schemas.microsoft.com/office/drawing/2014/main" id="{FDCF514C-7281-49CC-DB78-AFE25F0B19E6}"/>
              </a:ext>
            </a:extLst>
          </p:cNvPr>
          <p:cNvSpPr/>
          <p:nvPr/>
        </p:nvSpPr>
        <p:spPr>
          <a:xfrm>
            <a:off x="10082561" y="2398114"/>
            <a:ext cx="1661532" cy="863014"/>
          </a:xfrm>
          <a:prstGeom prst="roundRect">
            <a:avLst/>
          </a:prstGeom>
          <a:solidFill>
            <a:srgbClr val="9292EC"/>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Technology Infrastructure Resilience (PR.IR)</a:t>
            </a:r>
          </a:p>
        </p:txBody>
      </p:sp>
      <p:sp>
        <p:nvSpPr>
          <p:cNvPr id="19" name="Rectangle 18">
            <a:extLst>
              <a:ext uri="{FF2B5EF4-FFF2-40B4-BE49-F238E27FC236}">
                <a16:creationId xmlns:a16="http://schemas.microsoft.com/office/drawing/2014/main" id="{600C369C-BB59-639F-0F3E-9714EC84BC55}"/>
              </a:ext>
            </a:extLst>
          </p:cNvPr>
          <p:cNvSpPr/>
          <p:nvPr/>
        </p:nvSpPr>
        <p:spPr>
          <a:xfrm>
            <a:off x="88392" y="3429000"/>
            <a:ext cx="11776506" cy="1198759"/>
          </a:xfrm>
          <a:prstGeom prst="rect">
            <a:avLst/>
          </a:prstGeom>
          <a:solidFill>
            <a:schemeClr val="bg1">
              <a:lumMod val="85000"/>
              <a:alpha val="53065"/>
            </a:schemeClr>
          </a:solidFill>
          <a:ln>
            <a:solidFill>
              <a:schemeClr val="bg1">
                <a:lumMod val="7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 name="Rounded Rectangle 19">
            <a:extLst>
              <a:ext uri="{FF2B5EF4-FFF2-40B4-BE49-F238E27FC236}">
                <a16:creationId xmlns:a16="http://schemas.microsoft.com/office/drawing/2014/main" id="{0097A68E-EB15-8C64-F7A9-18EE4C1BB0BB}"/>
              </a:ext>
            </a:extLst>
          </p:cNvPr>
          <p:cNvSpPr/>
          <p:nvPr/>
        </p:nvSpPr>
        <p:spPr>
          <a:xfrm>
            <a:off x="1942171" y="3718933"/>
            <a:ext cx="1425498" cy="638406"/>
          </a:xfrm>
          <a:prstGeom prst="roundRect">
            <a:avLst/>
          </a:prstGeom>
          <a:solidFill>
            <a:srgbClr val="9292EC"/>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PR.AA-01</a:t>
            </a:r>
          </a:p>
        </p:txBody>
      </p:sp>
      <p:sp>
        <p:nvSpPr>
          <p:cNvPr id="21" name="Rounded Rectangle 20">
            <a:extLst>
              <a:ext uri="{FF2B5EF4-FFF2-40B4-BE49-F238E27FC236}">
                <a16:creationId xmlns:a16="http://schemas.microsoft.com/office/drawing/2014/main" id="{2BF353E4-BEB3-8523-3DF2-65601FC2D449}"/>
              </a:ext>
            </a:extLst>
          </p:cNvPr>
          <p:cNvSpPr/>
          <p:nvPr/>
        </p:nvSpPr>
        <p:spPr>
          <a:xfrm>
            <a:off x="3617456" y="3718933"/>
            <a:ext cx="1425498" cy="638406"/>
          </a:xfrm>
          <a:prstGeom prst="roundRect">
            <a:avLst/>
          </a:prstGeom>
          <a:solidFill>
            <a:srgbClr val="9292EC"/>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PR.AA-02</a:t>
            </a:r>
          </a:p>
        </p:txBody>
      </p:sp>
      <p:sp>
        <p:nvSpPr>
          <p:cNvPr id="22" name="Rounded Rectangle 21">
            <a:extLst>
              <a:ext uri="{FF2B5EF4-FFF2-40B4-BE49-F238E27FC236}">
                <a16:creationId xmlns:a16="http://schemas.microsoft.com/office/drawing/2014/main" id="{38FFF28A-9F55-1A8A-03EF-5197042C3386}"/>
              </a:ext>
            </a:extLst>
          </p:cNvPr>
          <p:cNvSpPr/>
          <p:nvPr/>
        </p:nvSpPr>
        <p:spPr>
          <a:xfrm>
            <a:off x="5292741" y="3718933"/>
            <a:ext cx="1425498" cy="638406"/>
          </a:xfrm>
          <a:prstGeom prst="roundRect">
            <a:avLst/>
          </a:prstGeom>
          <a:solidFill>
            <a:srgbClr val="9292EC"/>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PR.AA-03</a:t>
            </a:r>
          </a:p>
        </p:txBody>
      </p:sp>
      <p:sp>
        <p:nvSpPr>
          <p:cNvPr id="23" name="Rounded Rectangle 22">
            <a:extLst>
              <a:ext uri="{FF2B5EF4-FFF2-40B4-BE49-F238E27FC236}">
                <a16:creationId xmlns:a16="http://schemas.microsoft.com/office/drawing/2014/main" id="{1B7D243E-C8CE-4EEE-421B-CDA38828040F}"/>
              </a:ext>
            </a:extLst>
          </p:cNvPr>
          <p:cNvSpPr/>
          <p:nvPr/>
        </p:nvSpPr>
        <p:spPr>
          <a:xfrm>
            <a:off x="6968026" y="3718933"/>
            <a:ext cx="1425498" cy="638406"/>
          </a:xfrm>
          <a:prstGeom prst="roundRect">
            <a:avLst/>
          </a:prstGeom>
          <a:solidFill>
            <a:srgbClr val="9292EC"/>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PR.AA-04</a:t>
            </a:r>
          </a:p>
        </p:txBody>
      </p:sp>
      <p:sp>
        <p:nvSpPr>
          <p:cNvPr id="24" name="Rounded Rectangle 23">
            <a:extLst>
              <a:ext uri="{FF2B5EF4-FFF2-40B4-BE49-F238E27FC236}">
                <a16:creationId xmlns:a16="http://schemas.microsoft.com/office/drawing/2014/main" id="{16882CCF-66DC-9C01-F3EB-4199BBD201F4}"/>
              </a:ext>
            </a:extLst>
          </p:cNvPr>
          <p:cNvSpPr/>
          <p:nvPr/>
        </p:nvSpPr>
        <p:spPr>
          <a:xfrm>
            <a:off x="8643311" y="3718933"/>
            <a:ext cx="1425498" cy="638406"/>
          </a:xfrm>
          <a:prstGeom prst="roundRect">
            <a:avLst/>
          </a:prstGeom>
          <a:solidFill>
            <a:srgbClr val="9292EC"/>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PR.AA-05</a:t>
            </a:r>
          </a:p>
        </p:txBody>
      </p:sp>
      <p:sp>
        <p:nvSpPr>
          <p:cNvPr id="25" name="Rounded Rectangle 24">
            <a:extLst>
              <a:ext uri="{FF2B5EF4-FFF2-40B4-BE49-F238E27FC236}">
                <a16:creationId xmlns:a16="http://schemas.microsoft.com/office/drawing/2014/main" id="{9891FF12-FEB8-9E96-49C8-58D721351F73}"/>
              </a:ext>
            </a:extLst>
          </p:cNvPr>
          <p:cNvSpPr/>
          <p:nvPr/>
        </p:nvSpPr>
        <p:spPr>
          <a:xfrm>
            <a:off x="10318595" y="3718933"/>
            <a:ext cx="1425498" cy="638406"/>
          </a:xfrm>
          <a:prstGeom prst="roundRect">
            <a:avLst/>
          </a:prstGeom>
          <a:solidFill>
            <a:srgbClr val="9292EC"/>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PR.AA-06</a:t>
            </a:r>
          </a:p>
        </p:txBody>
      </p:sp>
      <p:sp>
        <p:nvSpPr>
          <p:cNvPr id="26" name="Rectangle 25">
            <a:extLst>
              <a:ext uri="{FF2B5EF4-FFF2-40B4-BE49-F238E27FC236}">
                <a16:creationId xmlns:a16="http://schemas.microsoft.com/office/drawing/2014/main" id="{5E6C5384-9C43-200A-153A-7619EC835963}"/>
              </a:ext>
            </a:extLst>
          </p:cNvPr>
          <p:cNvSpPr/>
          <p:nvPr/>
        </p:nvSpPr>
        <p:spPr>
          <a:xfrm>
            <a:off x="88392" y="4627758"/>
            <a:ext cx="11776506" cy="1198759"/>
          </a:xfrm>
          <a:prstGeom prst="rect">
            <a:avLst/>
          </a:prstGeom>
          <a:solidFill>
            <a:schemeClr val="bg1">
              <a:lumMod val="95000"/>
              <a:alpha val="53065"/>
            </a:schemeClr>
          </a:solidFill>
          <a:ln>
            <a:solidFill>
              <a:schemeClr val="bg1">
                <a:lumMod val="7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48" name="Group 47">
            <a:extLst>
              <a:ext uri="{FF2B5EF4-FFF2-40B4-BE49-F238E27FC236}">
                <a16:creationId xmlns:a16="http://schemas.microsoft.com/office/drawing/2014/main" id="{16137619-4EB2-A6DA-FDD3-573A95188B7B}"/>
              </a:ext>
            </a:extLst>
          </p:cNvPr>
          <p:cNvGrpSpPr/>
          <p:nvPr/>
        </p:nvGrpSpPr>
        <p:grpSpPr>
          <a:xfrm>
            <a:off x="1942171" y="4727198"/>
            <a:ext cx="2498232" cy="453937"/>
            <a:chOff x="3884342" y="9774992"/>
            <a:chExt cx="4996463" cy="907874"/>
          </a:xfrm>
        </p:grpSpPr>
        <p:sp>
          <p:nvSpPr>
            <p:cNvPr id="27" name="Rounded Rectangle 26">
              <a:extLst>
                <a:ext uri="{FF2B5EF4-FFF2-40B4-BE49-F238E27FC236}">
                  <a16:creationId xmlns:a16="http://schemas.microsoft.com/office/drawing/2014/main" id="{E5974139-CC12-4F71-FCAB-D7A55A50DF37}"/>
                </a:ext>
              </a:extLst>
            </p:cNvPr>
            <p:cNvSpPr/>
            <p:nvPr/>
          </p:nvSpPr>
          <p:spPr>
            <a:xfrm>
              <a:off x="3884342" y="9774992"/>
              <a:ext cx="2393792" cy="897669"/>
            </a:xfrm>
            <a:prstGeom prst="roundRect">
              <a:avLst/>
            </a:prstGeom>
            <a:solidFill>
              <a:srgbClr val="9292EC"/>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PR.AA-01.01</a:t>
              </a:r>
            </a:p>
          </p:txBody>
        </p:sp>
        <p:sp>
          <p:nvSpPr>
            <p:cNvPr id="28" name="Rounded Rectangle 27">
              <a:extLst>
                <a:ext uri="{FF2B5EF4-FFF2-40B4-BE49-F238E27FC236}">
                  <a16:creationId xmlns:a16="http://schemas.microsoft.com/office/drawing/2014/main" id="{93DBE58C-1AEB-7A9A-F1F7-C85F7D3ADABC}"/>
                </a:ext>
              </a:extLst>
            </p:cNvPr>
            <p:cNvSpPr/>
            <p:nvPr/>
          </p:nvSpPr>
          <p:spPr>
            <a:xfrm>
              <a:off x="6487013" y="9785197"/>
              <a:ext cx="2393792" cy="897669"/>
            </a:xfrm>
            <a:prstGeom prst="roundRect">
              <a:avLst/>
            </a:prstGeom>
            <a:solidFill>
              <a:srgbClr val="9292EC"/>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PR.AA-01.02</a:t>
              </a:r>
            </a:p>
          </p:txBody>
        </p:sp>
      </p:grpSp>
      <p:sp>
        <p:nvSpPr>
          <p:cNvPr id="29" name="Rounded Rectangle 28">
            <a:extLst>
              <a:ext uri="{FF2B5EF4-FFF2-40B4-BE49-F238E27FC236}">
                <a16:creationId xmlns:a16="http://schemas.microsoft.com/office/drawing/2014/main" id="{2FA5E8D1-76CF-83AC-BE30-A519F64B9189}"/>
              </a:ext>
            </a:extLst>
          </p:cNvPr>
          <p:cNvSpPr/>
          <p:nvPr/>
        </p:nvSpPr>
        <p:spPr>
          <a:xfrm>
            <a:off x="5474760" y="4727198"/>
            <a:ext cx="1196896" cy="448835"/>
          </a:xfrm>
          <a:prstGeom prst="roundRect">
            <a:avLst/>
          </a:prstGeom>
          <a:solidFill>
            <a:srgbClr val="9292EC"/>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PR.AA-02.01</a:t>
            </a:r>
          </a:p>
        </p:txBody>
      </p:sp>
      <p:grpSp>
        <p:nvGrpSpPr>
          <p:cNvPr id="46" name="Group 45">
            <a:extLst>
              <a:ext uri="{FF2B5EF4-FFF2-40B4-BE49-F238E27FC236}">
                <a16:creationId xmlns:a16="http://schemas.microsoft.com/office/drawing/2014/main" id="{068C527C-138D-E542-731A-AB5F971FE499}"/>
              </a:ext>
            </a:extLst>
          </p:cNvPr>
          <p:cNvGrpSpPr/>
          <p:nvPr/>
        </p:nvGrpSpPr>
        <p:grpSpPr>
          <a:xfrm>
            <a:off x="7941437" y="4727198"/>
            <a:ext cx="3802656" cy="448835"/>
            <a:chOff x="9281817" y="9819594"/>
            <a:chExt cx="7605312" cy="897669"/>
          </a:xfrm>
        </p:grpSpPr>
        <p:sp>
          <p:nvSpPr>
            <p:cNvPr id="30" name="Rounded Rectangle 29">
              <a:extLst>
                <a:ext uri="{FF2B5EF4-FFF2-40B4-BE49-F238E27FC236}">
                  <a16:creationId xmlns:a16="http://schemas.microsoft.com/office/drawing/2014/main" id="{A3D8A6D4-A47B-4C65-0202-62232F591823}"/>
                </a:ext>
              </a:extLst>
            </p:cNvPr>
            <p:cNvSpPr/>
            <p:nvPr/>
          </p:nvSpPr>
          <p:spPr>
            <a:xfrm>
              <a:off x="9281817" y="9819594"/>
              <a:ext cx="2393792" cy="897669"/>
            </a:xfrm>
            <a:prstGeom prst="roundRect">
              <a:avLst/>
            </a:prstGeom>
            <a:solidFill>
              <a:srgbClr val="9292EC"/>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PR.AA-03.01</a:t>
              </a:r>
            </a:p>
          </p:txBody>
        </p:sp>
        <p:sp>
          <p:nvSpPr>
            <p:cNvPr id="31" name="Rounded Rectangle 30">
              <a:extLst>
                <a:ext uri="{FF2B5EF4-FFF2-40B4-BE49-F238E27FC236}">
                  <a16:creationId xmlns:a16="http://schemas.microsoft.com/office/drawing/2014/main" id="{DA5D46F4-8A52-66F4-F120-130C82CEA854}"/>
                </a:ext>
              </a:extLst>
            </p:cNvPr>
            <p:cNvSpPr/>
            <p:nvPr/>
          </p:nvSpPr>
          <p:spPr>
            <a:xfrm>
              <a:off x="11887577" y="9819594"/>
              <a:ext cx="2393792" cy="897669"/>
            </a:xfrm>
            <a:prstGeom prst="roundRect">
              <a:avLst/>
            </a:prstGeom>
            <a:solidFill>
              <a:srgbClr val="9292EC"/>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PR.AA-03.02</a:t>
              </a:r>
            </a:p>
          </p:txBody>
        </p:sp>
        <p:sp>
          <p:nvSpPr>
            <p:cNvPr id="32" name="Rounded Rectangle 31">
              <a:extLst>
                <a:ext uri="{FF2B5EF4-FFF2-40B4-BE49-F238E27FC236}">
                  <a16:creationId xmlns:a16="http://schemas.microsoft.com/office/drawing/2014/main" id="{E80EF9C2-D503-4822-0C67-A293D4537484}"/>
                </a:ext>
              </a:extLst>
            </p:cNvPr>
            <p:cNvSpPr/>
            <p:nvPr/>
          </p:nvSpPr>
          <p:spPr>
            <a:xfrm>
              <a:off x="14493337" y="9819594"/>
              <a:ext cx="2393792" cy="897669"/>
            </a:xfrm>
            <a:prstGeom prst="roundRect">
              <a:avLst/>
            </a:prstGeom>
            <a:solidFill>
              <a:srgbClr val="9292EC"/>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PR.AA-03.03</a:t>
              </a:r>
            </a:p>
          </p:txBody>
        </p:sp>
      </p:grpSp>
      <p:sp>
        <p:nvSpPr>
          <p:cNvPr id="36" name="Rounded Rectangle 35">
            <a:extLst>
              <a:ext uri="{FF2B5EF4-FFF2-40B4-BE49-F238E27FC236}">
                <a16:creationId xmlns:a16="http://schemas.microsoft.com/office/drawing/2014/main" id="{E6815E69-C00E-5F40-F735-E7068BACE2D6}"/>
              </a:ext>
            </a:extLst>
          </p:cNvPr>
          <p:cNvSpPr/>
          <p:nvPr/>
        </p:nvSpPr>
        <p:spPr>
          <a:xfrm>
            <a:off x="1942171" y="5282154"/>
            <a:ext cx="1196896" cy="448835"/>
          </a:xfrm>
          <a:prstGeom prst="roundRect">
            <a:avLst/>
          </a:prstGeom>
          <a:solidFill>
            <a:srgbClr val="9292EC"/>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PR.AA-04.01</a:t>
            </a:r>
          </a:p>
        </p:txBody>
      </p:sp>
      <p:grpSp>
        <p:nvGrpSpPr>
          <p:cNvPr id="47" name="Group 46">
            <a:extLst>
              <a:ext uri="{FF2B5EF4-FFF2-40B4-BE49-F238E27FC236}">
                <a16:creationId xmlns:a16="http://schemas.microsoft.com/office/drawing/2014/main" id="{525AE409-7939-0F3D-F954-F44E05678A76}"/>
              </a:ext>
            </a:extLst>
          </p:cNvPr>
          <p:cNvGrpSpPr/>
          <p:nvPr/>
        </p:nvGrpSpPr>
        <p:grpSpPr>
          <a:xfrm>
            <a:off x="3643869" y="5282154"/>
            <a:ext cx="5095645" cy="470015"/>
            <a:chOff x="9277820" y="9758647"/>
            <a:chExt cx="10191290" cy="940030"/>
          </a:xfrm>
        </p:grpSpPr>
        <p:sp>
          <p:nvSpPr>
            <p:cNvPr id="37" name="Rounded Rectangle 36">
              <a:extLst>
                <a:ext uri="{FF2B5EF4-FFF2-40B4-BE49-F238E27FC236}">
                  <a16:creationId xmlns:a16="http://schemas.microsoft.com/office/drawing/2014/main" id="{C602F010-3908-374A-886F-9337D682B9B8}"/>
                </a:ext>
              </a:extLst>
            </p:cNvPr>
            <p:cNvSpPr/>
            <p:nvPr/>
          </p:nvSpPr>
          <p:spPr>
            <a:xfrm>
              <a:off x="9277820" y="9801008"/>
              <a:ext cx="2393792" cy="897669"/>
            </a:xfrm>
            <a:prstGeom prst="roundRect">
              <a:avLst/>
            </a:prstGeom>
            <a:solidFill>
              <a:srgbClr val="9292EC"/>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PR.AA-05.01</a:t>
              </a:r>
            </a:p>
          </p:txBody>
        </p:sp>
        <p:sp>
          <p:nvSpPr>
            <p:cNvPr id="41" name="Rounded Rectangle 40">
              <a:extLst>
                <a:ext uri="{FF2B5EF4-FFF2-40B4-BE49-F238E27FC236}">
                  <a16:creationId xmlns:a16="http://schemas.microsoft.com/office/drawing/2014/main" id="{9BA77BD8-E23F-D148-0BE3-67DFAB3E76B6}"/>
                </a:ext>
              </a:extLst>
            </p:cNvPr>
            <p:cNvSpPr/>
            <p:nvPr/>
          </p:nvSpPr>
          <p:spPr>
            <a:xfrm>
              <a:off x="11876986" y="9758647"/>
              <a:ext cx="2393792" cy="897669"/>
            </a:xfrm>
            <a:prstGeom prst="roundRect">
              <a:avLst/>
            </a:prstGeom>
            <a:solidFill>
              <a:srgbClr val="9292EC"/>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PR.AA-05.02</a:t>
              </a:r>
            </a:p>
          </p:txBody>
        </p:sp>
        <p:sp>
          <p:nvSpPr>
            <p:cNvPr id="42" name="Rounded Rectangle 41">
              <a:extLst>
                <a:ext uri="{FF2B5EF4-FFF2-40B4-BE49-F238E27FC236}">
                  <a16:creationId xmlns:a16="http://schemas.microsoft.com/office/drawing/2014/main" id="{7C96A634-3907-366E-2F0E-FAC1E3C63D59}"/>
                </a:ext>
              </a:extLst>
            </p:cNvPr>
            <p:cNvSpPr/>
            <p:nvPr/>
          </p:nvSpPr>
          <p:spPr>
            <a:xfrm>
              <a:off x="14476152" y="9775241"/>
              <a:ext cx="2393792" cy="897669"/>
            </a:xfrm>
            <a:prstGeom prst="roundRect">
              <a:avLst/>
            </a:prstGeom>
            <a:solidFill>
              <a:srgbClr val="9292EC"/>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PR.AA-05.03</a:t>
              </a:r>
            </a:p>
          </p:txBody>
        </p:sp>
        <p:sp>
          <p:nvSpPr>
            <p:cNvPr id="43" name="Rounded Rectangle 42">
              <a:extLst>
                <a:ext uri="{FF2B5EF4-FFF2-40B4-BE49-F238E27FC236}">
                  <a16:creationId xmlns:a16="http://schemas.microsoft.com/office/drawing/2014/main" id="{0597F056-45B6-5832-017D-6703B78FAC9D}"/>
                </a:ext>
              </a:extLst>
            </p:cNvPr>
            <p:cNvSpPr/>
            <p:nvPr/>
          </p:nvSpPr>
          <p:spPr>
            <a:xfrm>
              <a:off x="17075318" y="9801008"/>
              <a:ext cx="2393792" cy="897669"/>
            </a:xfrm>
            <a:prstGeom prst="roundRect">
              <a:avLst/>
            </a:prstGeom>
            <a:solidFill>
              <a:srgbClr val="9292EC"/>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PR.AA-05.04</a:t>
              </a:r>
            </a:p>
          </p:txBody>
        </p:sp>
      </p:grpSp>
      <p:grpSp>
        <p:nvGrpSpPr>
          <p:cNvPr id="49" name="Group 48">
            <a:extLst>
              <a:ext uri="{FF2B5EF4-FFF2-40B4-BE49-F238E27FC236}">
                <a16:creationId xmlns:a16="http://schemas.microsoft.com/office/drawing/2014/main" id="{59BCAE43-87E2-88AC-694D-64D6E45AC244}"/>
              </a:ext>
            </a:extLst>
          </p:cNvPr>
          <p:cNvGrpSpPr/>
          <p:nvPr/>
        </p:nvGrpSpPr>
        <p:grpSpPr>
          <a:xfrm>
            <a:off x="9244317" y="5303334"/>
            <a:ext cx="2498232" cy="448835"/>
            <a:chOff x="3884342" y="10913493"/>
            <a:chExt cx="4996463" cy="897669"/>
          </a:xfrm>
        </p:grpSpPr>
        <p:sp>
          <p:nvSpPr>
            <p:cNvPr id="44" name="Rounded Rectangle 43">
              <a:extLst>
                <a:ext uri="{FF2B5EF4-FFF2-40B4-BE49-F238E27FC236}">
                  <a16:creationId xmlns:a16="http://schemas.microsoft.com/office/drawing/2014/main" id="{0BFAB896-9955-1936-4689-6F0E4343CB1A}"/>
                </a:ext>
              </a:extLst>
            </p:cNvPr>
            <p:cNvSpPr/>
            <p:nvPr/>
          </p:nvSpPr>
          <p:spPr>
            <a:xfrm>
              <a:off x="3884342" y="10913493"/>
              <a:ext cx="2393792" cy="897669"/>
            </a:xfrm>
            <a:prstGeom prst="roundRect">
              <a:avLst/>
            </a:prstGeom>
            <a:solidFill>
              <a:srgbClr val="9292EC"/>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PR.AA-06.01</a:t>
              </a:r>
            </a:p>
          </p:txBody>
        </p:sp>
        <p:sp>
          <p:nvSpPr>
            <p:cNvPr id="45" name="Rounded Rectangle 44">
              <a:extLst>
                <a:ext uri="{FF2B5EF4-FFF2-40B4-BE49-F238E27FC236}">
                  <a16:creationId xmlns:a16="http://schemas.microsoft.com/office/drawing/2014/main" id="{05047C6F-A0F6-9034-7A30-3C07D94E2629}"/>
                </a:ext>
              </a:extLst>
            </p:cNvPr>
            <p:cNvSpPr/>
            <p:nvPr/>
          </p:nvSpPr>
          <p:spPr>
            <a:xfrm>
              <a:off x="6487013" y="10913493"/>
              <a:ext cx="2393792" cy="897669"/>
            </a:xfrm>
            <a:prstGeom prst="roundRect">
              <a:avLst/>
            </a:prstGeom>
            <a:solidFill>
              <a:srgbClr val="9292EC"/>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PR.AA-06.02</a:t>
              </a:r>
            </a:p>
          </p:txBody>
        </p:sp>
      </p:grpSp>
      <p:sp>
        <p:nvSpPr>
          <p:cNvPr id="50" name="TextBox 49">
            <a:extLst>
              <a:ext uri="{FF2B5EF4-FFF2-40B4-BE49-F238E27FC236}">
                <a16:creationId xmlns:a16="http://schemas.microsoft.com/office/drawing/2014/main" id="{C1105214-290E-7CE3-ABB9-74FF0208AA5E}"/>
              </a:ext>
            </a:extLst>
          </p:cNvPr>
          <p:cNvSpPr txBox="1"/>
          <p:nvPr/>
        </p:nvSpPr>
        <p:spPr>
          <a:xfrm>
            <a:off x="137785" y="1609341"/>
            <a:ext cx="1588169" cy="384721"/>
          </a:xfrm>
          <a:prstGeom prst="rect">
            <a:avLst/>
          </a:prstGeom>
          <a:noFill/>
          <a:effectLst>
            <a:outerShdw blurRad="50800" dist="38100" dir="8100000" algn="tr" rotWithShape="0">
              <a:prstClr val="black">
                <a:alpha val="40000"/>
              </a:prstClr>
            </a:outerShdw>
          </a:effectLst>
        </p:spPr>
        <p:txBody>
          <a:bodyPr wrap="square" rtlCol="0">
            <a:spAutoFit/>
          </a:bodyPr>
          <a:lstStyle/>
          <a:p>
            <a:pPr algn="l"/>
            <a:r>
              <a:rPr lang="en-US" sz="1900" dirty="0">
                <a:latin typeface="Arial" panose="020B0604020202020204" pitchFamily="34" charset="0"/>
                <a:cs typeface="Arial" panose="020B0604020202020204" pitchFamily="34" charset="0"/>
              </a:rPr>
              <a:t>Functions</a:t>
            </a:r>
          </a:p>
        </p:txBody>
      </p:sp>
      <p:sp>
        <p:nvSpPr>
          <p:cNvPr id="51" name="TextBox 50">
            <a:extLst>
              <a:ext uri="{FF2B5EF4-FFF2-40B4-BE49-F238E27FC236}">
                <a16:creationId xmlns:a16="http://schemas.microsoft.com/office/drawing/2014/main" id="{ABA7D5F7-C291-CB01-36D5-EF1EF0011D2F}"/>
              </a:ext>
            </a:extLst>
          </p:cNvPr>
          <p:cNvSpPr txBox="1"/>
          <p:nvPr/>
        </p:nvSpPr>
        <p:spPr>
          <a:xfrm>
            <a:off x="137785" y="2660344"/>
            <a:ext cx="1588169" cy="384721"/>
          </a:xfrm>
          <a:prstGeom prst="rect">
            <a:avLst/>
          </a:prstGeom>
          <a:noFill/>
          <a:effectLst>
            <a:outerShdw blurRad="50800" dist="38100" dir="8100000" algn="tr" rotWithShape="0">
              <a:prstClr val="black">
                <a:alpha val="40000"/>
              </a:prstClr>
            </a:outerShdw>
          </a:effectLst>
        </p:spPr>
        <p:txBody>
          <a:bodyPr wrap="square" rtlCol="0">
            <a:spAutoFit/>
          </a:bodyPr>
          <a:lstStyle/>
          <a:p>
            <a:pPr algn="l"/>
            <a:r>
              <a:rPr lang="en-US" sz="1900" dirty="0">
                <a:latin typeface="Arial" panose="020B0604020202020204" pitchFamily="34" charset="0"/>
                <a:cs typeface="Arial" panose="020B0604020202020204" pitchFamily="34" charset="0"/>
              </a:rPr>
              <a:t>Categories</a:t>
            </a:r>
          </a:p>
        </p:txBody>
      </p:sp>
      <p:sp>
        <p:nvSpPr>
          <p:cNvPr id="52" name="TextBox 51">
            <a:extLst>
              <a:ext uri="{FF2B5EF4-FFF2-40B4-BE49-F238E27FC236}">
                <a16:creationId xmlns:a16="http://schemas.microsoft.com/office/drawing/2014/main" id="{E6A95988-FF69-379B-CF60-A3A960CD22E6}"/>
              </a:ext>
            </a:extLst>
          </p:cNvPr>
          <p:cNvSpPr txBox="1"/>
          <p:nvPr/>
        </p:nvSpPr>
        <p:spPr>
          <a:xfrm>
            <a:off x="137785" y="3868859"/>
            <a:ext cx="1683581" cy="369332"/>
          </a:xfrm>
          <a:prstGeom prst="rect">
            <a:avLst/>
          </a:prstGeom>
          <a:noFill/>
          <a:effectLst>
            <a:outerShdw blurRad="50800" dist="38100" dir="8100000" algn="tr" rotWithShape="0">
              <a:prstClr val="black">
                <a:alpha val="40000"/>
              </a:prstClr>
            </a:outerShdw>
          </a:effectLst>
        </p:spPr>
        <p:txBody>
          <a:bodyPr wrap="square" rtlCol="0">
            <a:spAutoFit/>
          </a:bodyPr>
          <a:lstStyle/>
          <a:p>
            <a:pPr algn="l"/>
            <a:r>
              <a:rPr lang="en-US" dirty="0">
                <a:latin typeface="Arial" panose="020B0604020202020204" pitchFamily="34" charset="0"/>
                <a:cs typeface="Arial" panose="020B0604020202020204" pitchFamily="34" charset="0"/>
              </a:rPr>
              <a:t>Subcategories</a:t>
            </a:r>
          </a:p>
        </p:txBody>
      </p:sp>
      <p:sp>
        <p:nvSpPr>
          <p:cNvPr id="53" name="TextBox 52">
            <a:extLst>
              <a:ext uri="{FF2B5EF4-FFF2-40B4-BE49-F238E27FC236}">
                <a16:creationId xmlns:a16="http://schemas.microsoft.com/office/drawing/2014/main" id="{E617D1C4-07BC-AE9A-2E9A-B846B36E8A01}"/>
              </a:ext>
            </a:extLst>
          </p:cNvPr>
          <p:cNvSpPr txBox="1"/>
          <p:nvPr/>
        </p:nvSpPr>
        <p:spPr>
          <a:xfrm>
            <a:off x="137785" y="4911666"/>
            <a:ext cx="1668218" cy="677108"/>
          </a:xfrm>
          <a:prstGeom prst="rect">
            <a:avLst/>
          </a:prstGeom>
          <a:noFill/>
          <a:effectLst>
            <a:outerShdw blurRad="50800" dist="38100" dir="8100000" algn="tr" rotWithShape="0">
              <a:prstClr val="black">
                <a:alpha val="40000"/>
              </a:prstClr>
            </a:outerShdw>
          </a:effectLst>
        </p:spPr>
        <p:txBody>
          <a:bodyPr wrap="square" rtlCol="0">
            <a:spAutoFit/>
          </a:bodyPr>
          <a:lstStyle/>
          <a:p>
            <a:pPr algn="l"/>
            <a:r>
              <a:rPr lang="en-US" sz="1900" dirty="0">
                <a:latin typeface="Arial" panose="020B0604020202020204" pitchFamily="34" charset="0"/>
                <a:cs typeface="Arial" panose="020B0604020202020204" pitchFamily="34" charset="0"/>
              </a:rPr>
              <a:t>Diagnostic Statements</a:t>
            </a:r>
          </a:p>
        </p:txBody>
      </p:sp>
    </p:spTree>
    <p:extLst>
      <p:ext uri="{BB962C8B-B14F-4D97-AF65-F5344CB8AC3E}">
        <p14:creationId xmlns:p14="http://schemas.microsoft.com/office/powerpoint/2010/main" val="241345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200"/>
                                        <p:tgtEl>
                                          <p:spTgt spid="12"/>
                                        </p:tgtEl>
                                      </p:cBhvr>
                                    </p:animEffect>
                                  </p:childTnLst>
                                </p:cTn>
                              </p:par>
                              <p:par>
                                <p:cTn id="8" presetID="22" presetClass="entr" presetSubtype="1" fill="hold" grpId="0" nodeType="withEffect">
                                  <p:stCondLst>
                                    <p:cond delay="300"/>
                                  </p:stCondLst>
                                  <p:childTnLst>
                                    <p:set>
                                      <p:cBhvr>
                                        <p:cTn id="9" dur="1" fill="hold">
                                          <p:stCondLst>
                                            <p:cond delay="0"/>
                                          </p:stCondLst>
                                        </p:cTn>
                                        <p:tgtEl>
                                          <p:spTgt spid="51"/>
                                        </p:tgtEl>
                                        <p:attrNameLst>
                                          <p:attrName>style.visibility</p:attrName>
                                        </p:attrNameLst>
                                      </p:cBhvr>
                                      <p:to>
                                        <p:strVal val="visible"/>
                                      </p:to>
                                    </p:set>
                                    <p:animEffect transition="in" filter="wipe(up)">
                                      <p:cBhvr>
                                        <p:cTn id="10" dur="700"/>
                                        <p:tgtEl>
                                          <p:spTgt spid="5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0" presetClass="path" presetSubtype="0" accel="50000" decel="50000" fill="hold" grpId="1" nodeType="withEffect">
                                  <p:stCondLst>
                                    <p:cond delay="0"/>
                                  </p:stCondLst>
                                  <p:childTnLst>
                                    <p:animMotion origin="layout" path="M 0.21739 -0.15486 L -3.75E-6 -5.55112E-17 " pathEditMode="relative" rAng="0" ptsTypes="AA">
                                      <p:cBhvr>
                                        <p:cTn id="15" dur="750" fill="hold"/>
                                        <p:tgtEl>
                                          <p:spTgt spid="13"/>
                                        </p:tgtEl>
                                        <p:attrNameLst>
                                          <p:attrName>ppt_x</p:attrName>
                                          <p:attrName>ppt_y</p:attrName>
                                        </p:attrNameLst>
                                      </p:cBhvr>
                                      <p:rCtr x="-10872" y="7743"/>
                                    </p:animMotion>
                                  </p:childTnLst>
                                </p:cTn>
                              </p:par>
                              <p:par>
                                <p:cTn id="16" presetID="10" presetClass="entr" presetSubtype="0" fill="hold" grpId="0" nodeType="withEffect">
                                  <p:stCondLst>
                                    <p:cond delay="20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0" presetClass="path" presetSubtype="0" accel="50000" decel="50000" fill="hold" grpId="1" nodeType="withEffect">
                                  <p:stCondLst>
                                    <p:cond delay="200"/>
                                  </p:stCondLst>
                                  <p:childTnLst>
                                    <p:animMotion origin="layout" path="M 0.04993 -0.15776 L -4.0625E-6 -7.40741E-7 " pathEditMode="relative" rAng="0" ptsTypes="AA">
                                      <p:cBhvr>
                                        <p:cTn id="20" dur="750" fill="hold"/>
                                        <p:tgtEl>
                                          <p:spTgt spid="14"/>
                                        </p:tgtEl>
                                        <p:attrNameLst>
                                          <p:attrName>ppt_x</p:attrName>
                                          <p:attrName>ppt_y</p:attrName>
                                        </p:attrNameLst>
                                      </p:cBhvr>
                                      <p:rCtr x="-2559" y="8044"/>
                                    </p:animMotion>
                                  </p:childTnLst>
                                </p:cTn>
                              </p:par>
                              <p:par>
                                <p:cTn id="21" presetID="10" presetClass="entr" presetSubtype="0" fill="hold" grpId="0" nodeType="withEffect">
                                  <p:stCondLst>
                                    <p:cond delay="40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0" presetClass="path" presetSubtype="0" accel="50000" decel="50000" fill="hold" grpId="1" nodeType="withEffect">
                                  <p:stCondLst>
                                    <p:cond delay="400"/>
                                  </p:stCondLst>
                                  <p:childTnLst>
                                    <p:animMotion origin="layout" path="M -0.11653 -0.1551 L 1.97917E-6 4.44444E-6 " pathEditMode="relative" rAng="0" ptsTypes="AA">
                                      <p:cBhvr>
                                        <p:cTn id="25" dur="750" fill="hold"/>
                                        <p:tgtEl>
                                          <p:spTgt spid="15"/>
                                        </p:tgtEl>
                                        <p:attrNameLst>
                                          <p:attrName>ppt_x</p:attrName>
                                          <p:attrName>ppt_y</p:attrName>
                                        </p:attrNameLst>
                                      </p:cBhvr>
                                      <p:rCtr x="5983" y="7708"/>
                                    </p:animMotion>
                                  </p:childTnLst>
                                </p:cTn>
                              </p:par>
                              <p:par>
                                <p:cTn id="26" presetID="10" presetClass="entr" presetSubtype="0" fill="hold" grpId="0" nodeType="withEffect">
                                  <p:stCondLst>
                                    <p:cond delay="60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0" presetClass="path" presetSubtype="0" accel="50000" decel="50000" fill="hold" grpId="1" nodeType="withEffect">
                                  <p:stCondLst>
                                    <p:cond delay="600"/>
                                  </p:stCondLst>
                                  <p:childTnLst>
                                    <p:animMotion origin="layout" path="M -0.28379 -0.1551 L 2.91667E-6 4.44444E-6 " pathEditMode="relative" rAng="0" ptsTypes="AA">
                                      <p:cBhvr>
                                        <p:cTn id="30" dur="750" fill="hold"/>
                                        <p:tgtEl>
                                          <p:spTgt spid="16"/>
                                        </p:tgtEl>
                                        <p:attrNameLst>
                                          <p:attrName>ppt_x</p:attrName>
                                          <p:attrName>ppt_y</p:attrName>
                                        </p:attrNameLst>
                                      </p:cBhvr>
                                      <p:rCtr x="14251" y="7708"/>
                                    </p:animMotion>
                                  </p:childTnLst>
                                </p:cTn>
                              </p:par>
                              <p:par>
                                <p:cTn id="31" presetID="10" presetClass="entr" presetSubtype="0" fill="hold" grpId="0" nodeType="withEffect">
                                  <p:stCondLst>
                                    <p:cond delay="80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0" presetClass="path" presetSubtype="0" accel="50000" decel="50000" fill="hold" grpId="1" nodeType="withEffect">
                                  <p:stCondLst>
                                    <p:cond delay="800"/>
                                  </p:stCondLst>
                                  <p:childTnLst>
                                    <p:animMotion origin="layout" path="M -0.45072 -0.15637 L -1.25E-6 3.33333E-6 " pathEditMode="relative" rAng="0" ptsTypes="AA">
                                      <p:cBhvr>
                                        <p:cTn id="35" dur="750" fill="hold"/>
                                        <p:tgtEl>
                                          <p:spTgt spid="17"/>
                                        </p:tgtEl>
                                        <p:attrNameLst>
                                          <p:attrName>ppt_x</p:attrName>
                                          <p:attrName>ppt_y</p:attrName>
                                        </p:attrNameLst>
                                      </p:cBhvr>
                                      <p:rCtr x="22507" y="7708"/>
                                    </p:animMotion>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up)">
                                      <p:cBhvr>
                                        <p:cTn id="40" dur="1000"/>
                                        <p:tgtEl>
                                          <p:spTgt spid="19"/>
                                        </p:tgtEl>
                                      </p:cBhvr>
                                    </p:animEffect>
                                  </p:childTnLst>
                                </p:cTn>
                              </p:par>
                              <p:par>
                                <p:cTn id="41" presetID="22" presetClass="entr" presetSubtype="1" fill="hold" grpId="0" nodeType="withEffect">
                                  <p:stCondLst>
                                    <p:cond delay="300"/>
                                  </p:stCondLst>
                                  <p:childTnLst>
                                    <p:set>
                                      <p:cBhvr>
                                        <p:cTn id="42" dur="1" fill="hold">
                                          <p:stCondLst>
                                            <p:cond delay="0"/>
                                          </p:stCondLst>
                                        </p:cTn>
                                        <p:tgtEl>
                                          <p:spTgt spid="52"/>
                                        </p:tgtEl>
                                        <p:attrNameLst>
                                          <p:attrName>style.visibility</p:attrName>
                                        </p:attrNameLst>
                                      </p:cBhvr>
                                      <p:to>
                                        <p:strVal val="visible"/>
                                      </p:to>
                                    </p:set>
                                    <p:animEffect transition="in" filter="wipe(up)">
                                      <p:cBhvr>
                                        <p:cTn id="43" dur="700"/>
                                        <p:tgtEl>
                                          <p:spTgt spid="5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0" presetClass="path" presetSubtype="0" accel="50000" decel="50000" fill="hold" grpId="1" nodeType="withEffect">
                                  <p:stCondLst>
                                    <p:cond delay="0"/>
                                  </p:stCondLst>
                                  <p:childTnLst>
                                    <p:animMotion origin="layout" path="M 0.00957 -0.17627 L 6.25E-7 1.48148E-6 " pathEditMode="relative" rAng="0" ptsTypes="AA">
                                      <p:cBhvr>
                                        <p:cTn id="48" dur="750" fill="hold"/>
                                        <p:tgtEl>
                                          <p:spTgt spid="20"/>
                                        </p:tgtEl>
                                        <p:attrNameLst>
                                          <p:attrName>ppt_x</p:attrName>
                                          <p:attrName>ppt_y</p:attrName>
                                        </p:attrNameLst>
                                      </p:cBhvr>
                                      <p:rCtr x="-449" y="8738"/>
                                    </p:animMotion>
                                  </p:childTnLst>
                                </p:cTn>
                              </p:par>
                              <p:par>
                                <p:cTn id="49" presetID="10" presetClass="entr" presetSubtype="0" fill="hold" grpId="0" nodeType="withEffect">
                                  <p:stCondLst>
                                    <p:cond delay="20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0" presetClass="path" presetSubtype="0" accel="50000" decel="50000" fill="hold" grpId="1" nodeType="withEffect">
                                  <p:stCondLst>
                                    <p:cond delay="200"/>
                                  </p:stCondLst>
                                  <p:childTnLst>
                                    <p:animMotion origin="layout" path="M -0.1278 -0.17627 L -3.22917E-6 1.48148E-6 " pathEditMode="relative" rAng="0" ptsTypes="AA">
                                      <p:cBhvr>
                                        <p:cTn id="53" dur="750" fill="hold"/>
                                        <p:tgtEl>
                                          <p:spTgt spid="21"/>
                                        </p:tgtEl>
                                        <p:attrNameLst>
                                          <p:attrName>ppt_x</p:attrName>
                                          <p:attrName>ppt_y</p:attrName>
                                        </p:attrNameLst>
                                      </p:cBhvr>
                                      <p:rCtr x="6387" y="8738"/>
                                    </p:animMotion>
                                  </p:childTnLst>
                                </p:cTn>
                              </p:par>
                              <p:par>
                                <p:cTn id="54" presetID="10" presetClass="entr" presetSubtype="0" fill="hold" grpId="0" nodeType="withEffect">
                                  <p:stCondLst>
                                    <p:cond delay="50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par>
                                <p:cTn id="57" presetID="0" presetClass="path" presetSubtype="0" accel="50000" decel="50000" fill="hold" grpId="1" nodeType="withEffect">
                                  <p:stCondLst>
                                    <p:cond delay="500"/>
                                  </p:stCondLst>
                                  <p:childTnLst>
                                    <p:animMotion origin="layout" path="M -0.26524 -0.17627 L -4.0625E-6 1.48148E-6 " pathEditMode="relative" rAng="0" ptsTypes="AA">
                                      <p:cBhvr>
                                        <p:cTn id="58" dur="750" fill="hold"/>
                                        <p:tgtEl>
                                          <p:spTgt spid="22"/>
                                        </p:tgtEl>
                                        <p:attrNameLst>
                                          <p:attrName>ppt_x</p:attrName>
                                          <p:attrName>ppt_y</p:attrName>
                                        </p:attrNameLst>
                                      </p:cBhvr>
                                      <p:rCtr x="13288" y="8738"/>
                                    </p:animMotion>
                                  </p:childTnLst>
                                </p:cTn>
                              </p:par>
                              <p:par>
                                <p:cTn id="59" presetID="10" presetClass="entr" presetSubtype="0" fill="hold" grpId="0" nodeType="withEffect">
                                  <p:stCondLst>
                                    <p:cond delay="90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par>
                                <p:cTn id="62" presetID="0" presetClass="path" presetSubtype="0" accel="50000" decel="50000" fill="hold" grpId="1" nodeType="withEffect">
                                  <p:stCondLst>
                                    <p:cond delay="900"/>
                                  </p:stCondLst>
                                  <p:childTnLst>
                                    <p:animMotion origin="layout" path="M -0.40267 -0.17627 L 2.91667E-6 1.48148E-6 " pathEditMode="relative" rAng="0" ptsTypes="AA">
                                      <p:cBhvr>
                                        <p:cTn id="63" dur="750" fill="hold"/>
                                        <p:tgtEl>
                                          <p:spTgt spid="23"/>
                                        </p:tgtEl>
                                        <p:attrNameLst>
                                          <p:attrName>ppt_x</p:attrName>
                                          <p:attrName>ppt_y</p:attrName>
                                        </p:attrNameLst>
                                      </p:cBhvr>
                                      <p:rCtr x="20104" y="8738"/>
                                    </p:animMotion>
                                  </p:childTnLst>
                                </p:cTn>
                              </p:par>
                              <p:par>
                                <p:cTn id="64" presetID="10" presetClass="entr" presetSubtype="0" fill="hold" grpId="0" nodeType="withEffect">
                                  <p:stCondLst>
                                    <p:cond delay="110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par>
                                <p:cTn id="67" presetID="0" presetClass="path" presetSubtype="0" accel="50000" decel="50000" fill="hold" grpId="1" nodeType="withEffect">
                                  <p:stCondLst>
                                    <p:cond delay="1100"/>
                                  </p:stCondLst>
                                  <p:childTnLst>
                                    <p:animMotion origin="layout" path="M -0.54004 -0.17627 L 6.25E-7 1.48148E-6 " pathEditMode="relative" rAng="0" ptsTypes="AA">
                                      <p:cBhvr>
                                        <p:cTn id="68" dur="750" fill="hold"/>
                                        <p:tgtEl>
                                          <p:spTgt spid="24"/>
                                        </p:tgtEl>
                                        <p:attrNameLst>
                                          <p:attrName>ppt_x</p:attrName>
                                          <p:attrName>ppt_y</p:attrName>
                                        </p:attrNameLst>
                                      </p:cBhvr>
                                      <p:rCtr x="27051" y="8738"/>
                                    </p:animMotion>
                                  </p:childTnLst>
                                </p:cTn>
                              </p:par>
                              <p:par>
                                <p:cTn id="69" presetID="10" presetClass="entr" presetSubtype="0" fill="hold" grpId="0" nodeType="withEffect">
                                  <p:stCondLst>
                                    <p:cond delay="140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par>
                                <p:cTn id="72" presetID="0" presetClass="path" presetSubtype="0" accel="50000" decel="50000" fill="hold" grpId="1" nodeType="withEffect">
                                  <p:stCondLst>
                                    <p:cond delay="1400"/>
                                  </p:stCondLst>
                                  <p:childTnLst>
                                    <p:animMotion origin="layout" path="M -0.67748 -0.17627 L -3.22917E-6 1.48148E-6 " pathEditMode="relative" rAng="0" ptsTypes="AA">
                                      <p:cBhvr>
                                        <p:cTn id="73" dur="750" fill="hold"/>
                                        <p:tgtEl>
                                          <p:spTgt spid="25"/>
                                        </p:tgtEl>
                                        <p:attrNameLst>
                                          <p:attrName>ppt_x</p:attrName>
                                          <p:attrName>ppt_y</p:attrName>
                                        </p:attrNameLst>
                                      </p:cBhvr>
                                      <p:rCtr x="33887" y="8738"/>
                                    </p:animMotion>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up)">
                                      <p:cBhvr>
                                        <p:cTn id="78" dur="1200"/>
                                        <p:tgtEl>
                                          <p:spTgt spid="26"/>
                                        </p:tgtEl>
                                      </p:cBhvr>
                                    </p:animEffect>
                                  </p:childTnLst>
                                </p:cTn>
                              </p:par>
                              <p:par>
                                <p:cTn id="79" presetID="22" presetClass="entr" presetSubtype="1" fill="hold" grpId="0" nodeType="withEffect">
                                  <p:stCondLst>
                                    <p:cond delay="500"/>
                                  </p:stCondLst>
                                  <p:childTnLst>
                                    <p:set>
                                      <p:cBhvr>
                                        <p:cTn id="80" dur="1" fill="hold">
                                          <p:stCondLst>
                                            <p:cond delay="0"/>
                                          </p:stCondLst>
                                        </p:cTn>
                                        <p:tgtEl>
                                          <p:spTgt spid="53"/>
                                        </p:tgtEl>
                                        <p:attrNameLst>
                                          <p:attrName>style.visibility</p:attrName>
                                        </p:attrNameLst>
                                      </p:cBhvr>
                                      <p:to>
                                        <p:strVal val="visible"/>
                                      </p:to>
                                    </p:set>
                                    <p:animEffect transition="in" filter="wipe(up)">
                                      <p:cBhvr>
                                        <p:cTn id="81" dur="700"/>
                                        <p:tgtEl>
                                          <p:spTgt spid="53"/>
                                        </p:tgtEl>
                                      </p:cBhvr>
                                    </p:animEffect>
                                  </p:childTnLst>
                                </p:cTn>
                              </p:par>
                              <p:par>
                                <p:cTn id="82" presetID="10" presetClass="entr" presetSubtype="0" fill="hold" nodeType="withEffect">
                                  <p:stCondLst>
                                    <p:cond delay="50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500"/>
                                        <p:tgtEl>
                                          <p:spTgt spid="48"/>
                                        </p:tgtEl>
                                      </p:cBhvr>
                                    </p:animEffect>
                                  </p:childTnLst>
                                </p:cTn>
                              </p:par>
                              <p:par>
                                <p:cTn id="85" presetID="0" presetClass="path" presetSubtype="0" accel="50000" decel="50000" fill="hold" nodeType="withEffect">
                                  <p:stCondLst>
                                    <p:cond delay="500"/>
                                  </p:stCondLst>
                                  <p:childTnLst>
                                    <p:animMotion origin="layout" path="M -0.04395 -0.13496 L 1.25E-6 -0.00035 " pathEditMode="relative" ptsTypes="AA">
                                      <p:cBhvr>
                                        <p:cTn id="86" dur="750" fill="hold"/>
                                        <p:tgtEl>
                                          <p:spTgt spid="48"/>
                                        </p:tgtEl>
                                        <p:attrNameLst>
                                          <p:attrName>ppt_x</p:attrName>
                                          <p:attrName>ppt_y</p:attrName>
                                        </p:attrNameLst>
                                      </p:cBhvr>
                                    </p:animMotion>
                                  </p:childTnLst>
                                </p:cTn>
                              </p:par>
                              <p:par>
                                <p:cTn id="87" presetID="10" presetClass="entr" presetSubtype="0" fill="hold" grpId="0" nodeType="withEffect">
                                  <p:stCondLst>
                                    <p:cond delay="70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500"/>
                                        <p:tgtEl>
                                          <p:spTgt spid="29"/>
                                        </p:tgtEl>
                                      </p:cBhvr>
                                    </p:animEffect>
                                  </p:childTnLst>
                                </p:cTn>
                              </p:par>
                              <p:par>
                                <p:cTn id="90" presetID="0" presetClass="path" presetSubtype="0" accel="50000" decel="50000" fill="hold" grpId="1" nodeType="withEffect">
                                  <p:stCondLst>
                                    <p:cond delay="700"/>
                                  </p:stCondLst>
                                  <p:childTnLst>
                                    <p:animMotion origin="layout" path="M -0.14297 -0.13322 L 2.5E-6 -9.25926E-7 " pathEditMode="relative" rAng="0" ptsTypes="AA">
                                      <p:cBhvr>
                                        <p:cTn id="91" dur="750" fill="hold"/>
                                        <p:tgtEl>
                                          <p:spTgt spid="29"/>
                                        </p:tgtEl>
                                        <p:attrNameLst>
                                          <p:attrName>ppt_x</p:attrName>
                                          <p:attrName>ppt_y</p:attrName>
                                        </p:attrNameLst>
                                      </p:cBhvr>
                                      <p:rCtr x="7161" y="6701"/>
                                    </p:animMotion>
                                  </p:childTnLst>
                                </p:cTn>
                              </p:par>
                              <p:par>
                                <p:cTn id="92" presetID="10" presetClass="entr" presetSubtype="0" fill="hold" nodeType="withEffect">
                                  <p:stCondLst>
                                    <p:cond delay="900"/>
                                  </p:stCondLst>
                                  <p:childTnLst>
                                    <p:set>
                                      <p:cBhvr>
                                        <p:cTn id="93" dur="1" fill="hold">
                                          <p:stCondLst>
                                            <p:cond delay="0"/>
                                          </p:stCondLst>
                                        </p:cTn>
                                        <p:tgtEl>
                                          <p:spTgt spid="46"/>
                                        </p:tgtEl>
                                        <p:attrNameLst>
                                          <p:attrName>style.visibility</p:attrName>
                                        </p:attrNameLst>
                                      </p:cBhvr>
                                      <p:to>
                                        <p:strVal val="visible"/>
                                      </p:to>
                                    </p:set>
                                    <p:animEffect transition="in" filter="fade">
                                      <p:cBhvr>
                                        <p:cTn id="94" dur="500"/>
                                        <p:tgtEl>
                                          <p:spTgt spid="46"/>
                                        </p:tgtEl>
                                      </p:cBhvr>
                                    </p:animEffect>
                                  </p:childTnLst>
                                </p:cTn>
                              </p:par>
                              <p:par>
                                <p:cTn id="95" presetID="0" presetClass="path" presetSubtype="0" accel="50000" decel="50000" fill="hold" nodeType="withEffect">
                                  <p:stCondLst>
                                    <p:cond delay="900"/>
                                  </p:stCondLst>
                                  <p:childTnLst>
                                    <p:animMotion origin="layout" path="M -0.31413 -0.13391 L 2.1875E-6 -9.25926E-7 " pathEditMode="relative" rAng="0" ptsTypes="AA">
                                      <p:cBhvr>
                                        <p:cTn id="96" dur="750" fill="hold"/>
                                        <p:tgtEl>
                                          <p:spTgt spid="46"/>
                                        </p:tgtEl>
                                        <p:attrNameLst>
                                          <p:attrName>ppt_x</p:attrName>
                                          <p:attrName>ppt_y</p:attrName>
                                        </p:attrNameLst>
                                      </p:cBhvr>
                                      <p:rCtr x="15742" y="6736"/>
                                    </p:animMotion>
                                  </p:childTnLst>
                                </p:cTn>
                              </p:par>
                              <p:par>
                                <p:cTn id="97" presetID="10" presetClass="entr" presetSubtype="0" fill="hold" grpId="0" nodeType="withEffect">
                                  <p:stCondLst>
                                    <p:cond delay="1300"/>
                                  </p:stCondLst>
                                  <p:childTnLst>
                                    <p:set>
                                      <p:cBhvr>
                                        <p:cTn id="98" dur="1" fill="hold">
                                          <p:stCondLst>
                                            <p:cond delay="0"/>
                                          </p:stCondLst>
                                        </p:cTn>
                                        <p:tgtEl>
                                          <p:spTgt spid="36"/>
                                        </p:tgtEl>
                                        <p:attrNameLst>
                                          <p:attrName>style.visibility</p:attrName>
                                        </p:attrNameLst>
                                      </p:cBhvr>
                                      <p:to>
                                        <p:strVal val="visible"/>
                                      </p:to>
                                    </p:set>
                                    <p:animEffect transition="in" filter="fade">
                                      <p:cBhvr>
                                        <p:cTn id="99" dur="500"/>
                                        <p:tgtEl>
                                          <p:spTgt spid="36"/>
                                        </p:tgtEl>
                                      </p:cBhvr>
                                    </p:animEffect>
                                  </p:childTnLst>
                                </p:cTn>
                              </p:par>
                              <p:par>
                                <p:cTn id="100" presetID="0" presetClass="path" presetSubtype="0" accel="50000" decel="50000" fill="hold" grpId="1" nodeType="withEffect">
                                  <p:stCondLst>
                                    <p:cond delay="1300"/>
                                  </p:stCondLst>
                                  <p:childTnLst>
                                    <p:animMotion origin="layout" path="M 0.42161 -0.21412 L 1.5625E-6 -1.48148E-6 " pathEditMode="relative" rAng="0" ptsTypes="AA">
                                      <p:cBhvr>
                                        <p:cTn id="101" dur="750" fill="hold"/>
                                        <p:tgtEl>
                                          <p:spTgt spid="36"/>
                                        </p:tgtEl>
                                        <p:attrNameLst>
                                          <p:attrName>ppt_x</p:attrName>
                                          <p:attrName>ppt_y</p:attrName>
                                        </p:attrNameLst>
                                      </p:cBhvr>
                                      <p:rCtr x="-21081" y="10880"/>
                                    </p:animMotion>
                                  </p:childTnLst>
                                </p:cTn>
                              </p:par>
                              <p:par>
                                <p:cTn id="102" presetID="10" presetClass="entr" presetSubtype="0" fill="hold" nodeType="withEffect">
                                  <p:stCondLst>
                                    <p:cond delay="1500"/>
                                  </p:stCondLst>
                                  <p:childTnLst>
                                    <p:set>
                                      <p:cBhvr>
                                        <p:cTn id="103" dur="1" fill="hold">
                                          <p:stCondLst>
                                            <p:cond delay="0"/>
                                          </p:stCondLst>
                                        </p:cTn>
                                        <p:tgtEl>
                                          <p:spTgt spid="47"/>
                                        </p:tgtEl>
                                        <p:attrNameLst>
                                          <p:attrName>style.visibility</p:attrName>
                                        </p:attrNameLst>
                                      </p:cBhvr>
                                      <p:to>
                                        <p:strVal val="visible"/>
                                      </p:to>
                                    </p:set>
                                    <p:animEffect transition="in" filter="fade">
                                      <p:cBhvr>
                                        <p:cTn id="104" dur="500"/>
                                        <p:tgtEl>
                                          <p:spTgt spid="47"/>
                                        </p:tgtEl>
                                      </p:cBhvr>
                                    </p:animEffect>
                                  </p:childTnLst>
                                </p:cTn>
                              </p:par>
                              <p:par>
                                <p:cTn id="105" presetID="0" presetClass="path" presetSubtype="0" accel="50000" decel="50000" fill="hold" nodeType="withEffect">
                                  <p:stCondLst>
                                    <p:cond delay="1500"/>
                                  </p:stCondLst>
                                  <p:childTnLst>
                                    <p:animMotion origin="layout" path="M 0.26074 -0.21574 L 3.4375E-6 -1.48148E-6 " pathEditMode="relative" rAng="0" ptsTypes="AA">
                                      <p:cBhvr>
                                        <p:cTn id="106" dur="750" fill="hold"/>
                                        <p:tgtEl>
                                          <p:spTgt spid="47"/>
                                        </p:tgtEl>
                                        <p:attrNameLst>
                                          <p:attrName>ppt_x</p:attrName>
                                          <p:attrName>ppt_y</p:attrName>
                                        </p:attrNameLst>
                                      </p:cBhvr>
                                      <p:rCtr x="-13066" y="10880"/>
                                    </p:animMotion>
                                  </p:childTnLst>
                                </p:cTn>
                              </p:par>
                              <p:par>
                                <p:cTn id="107" presetID="10" presetClass="entr" presetSubtype="0" fill="hold" nodeType="withEffect">
                                  <p:stCondLst>
                                    <p:cond delay="1700"/>
                                  </p:stCondLst>
                                  <p:childTnLst>
                                    <p:set>
                                      <p:cBhvr>
                                        <p:cTn id="108" dur="1" fill="hold">
                                          <p:stCondLst>
                                            <p:cond delay="0"/>
                                          </p:stCondLst>
                                        </p:cTn>
                                        <p:tgtEl>
                                          <p:spTgt spid="49"/>
                                        </p:tgtEl>
                                        <p:attrNameLst>
                                          <p:attrName>style.visibility</p:attrName>
                                        </p:attrNameLst>
                                      </p:cBhvr>
                                      <p:to>
                                        <p:strVal val="visible"/>
                                      </p:to>
                                    </p:set>
                                    <p:animEffect transition="in" filter="fade">
                                      <p:cBhvr>
                                        <p:cTn id="109" dur="750"/>
                                        <p:tgtEl>
                                          <p:spTgt spid="49"/>
                                        </p:tgtEl>
                                      </p:cBhvr>
                                    </p:animEffect>
                                  </p:childTnLst>
                                </p:cTn>
                              </p:par>
                              <p:par>
                                <p:cTn id="110" presetID="0" presetClass="path" presetSubtype="0" accel="50000" decel="50000" fill="hold" nodeType="withEffect">
                                  <p:stCondLst>
                                    <p:cond delay="1700"/>
                                  </p:stCondLst>
                                  <p:childTnLst>
                                    <p:animMotion origin="layout" path="M 0.04127 -0.21158 L 0.00013 0.00046 " pathEditMode="relative" ptsTypes="AA">
                                      <p:cBhvr>
                                        <p:cTn id="111" dur="750" fill="hold"/>
                                        <p:tgtEl>
                                          <p:spTgt spid="4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9" grpId="0"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9" grpId="0" animBg="1"/>
      <p:bldP spid="29" grpId="1" animBg="1"/>
      <p:bldP spid="36" grpId="0" animBg="1"/>
      <p:bldP spid="36" grpId="1" animBg="1"/>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C527A-C42F-BA58-B434-051F48FA745A}"/>
              </a:ext>
            </a:extLst>
          </p:cNvPr>
          <p:cNvSpPr>
            <a:spLocks noGrp="1"/>
          </p:cNvSpPr>
          <p:nvPr>
            <p:ph type="title"/>
          </p:nvPr>
        </p:nvSpPr>
        <p:spPr/>
        <p:txBody>
          <a:bodyPr/>
          <a:lstStyle/>
          <a:p>
            <a:r>
              <a:rPr lang="en-US" dirty="0"/>
              <a:t>CAT Example</a:t>
            </a:r>
          </a:p>
        </p:txBody>
      </p:sp>
      <p:pic>
        <p:nvPicPr>
          <p:cNvPr id="11" name="Picture 10">
            <a:extLst>
              <a:ext uri="{FF2B5EF4-FFF2-40B4-BE49-F238E27FC236}">
                <a16:creationId xmlns:a16="http://schemas.microsoft.com/office/drawing/2014/main" id="{68BD3C9E-3E5D-F27E-479D-CD2E54D3C7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344897"/>
            <a:ext cx="12192000" cy="4168205"/>
          </a:xfrm>
          <a:prstGeom prst="rect">
            <a:avLst/>
          </a:prstGeom>
        </p:spPr>
      </p:pic>
    </p:spTree>
    <p:extLst>
      <p:ext uri="{BB962C8B-B14F-4D97-AF65-F5344CB8AC3E}">
        <p14:creationId xmlns:p14="http://schemas.microsoft.com/office/powerpoint/2010/main" val="2799760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AFC4D-B22F-BB5A-8221-871DDBDA5B6E}"/>
              </a:ext>
            </a:extLst>
          </p:cNvPr>
          <p:cNvSpPr>
            <a:spLocks noGrp="1"/>
          </p:cNvSpPr>
          <p:nvPr>
            <p:ph type="title"/>
          </p:nvPr>
        </p:nvSpPr>
        <p:spPr/>
        <p:txBody>
          <a:bodyPr/>
          <a:lstStyle/>
          <a:p>
            <a:r>
              <a:rPr lang="en-US" dirty="0"/>
              <a:t>CAT-to-Profile Mapping</a:t>
            </a:r>
          </a:p>
        </p:txBody>
      </p:sp>
      <p:pic>
        <p:nvPicPr>
          <p:cNvPr id="9" name="Picture 8">
            <a:extLst>
              <a:ext uri="{FF2B5EF4-FFF2-40B4-BE49-F238E27FC236}">
                <a16:creationId xmlns:a16="http://schemas.microsoft.com/office/drawing/2014/main" id="{44972DF6-985A-B0D2-FE50-EE820B01156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746" y="1463678"/>
            <a:ext cx="12033254" cy="1966911"/>
          </a:xfrm>
          <a:prstGeom prst="rect">
            <a:avLst/>
          </a:prstGeom>
        </p:spPr>
      </p:pic>
      <p:sp>
        <p:nvSpPr>
          <p:cNvPr id="3" name="Title 1">
            <a:extLst>
              <a:ext uri="{FF2B5EF4-FFF2-40B4-BE49-F238E27FC236}">
                <a16:creationId xmlns:a16="http://schemas.microsoft.com/office/drawing/2014/main" id="{FD99FC95-C229-43E5-CD77-40C7A9C75E9A}"/>
              </a:ext>
            </a:extLst>
          </p:cNvPr>
          <p:cNvSpPr txBox="1">
            <a:spLocks/>
          </p:cNvSpPr>
          <p:nvPr/>
        </p:nvSpPr>
        <p:spPr>
          <a:xfrm>
            <a:off x="88392" y="320357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36256B"/>
                </a:solidFill>
                <a:latin typeface="Arial" panose="020B0604020202020204" pitchFamily="34" charset="0"/>
                <a:ea typeface="+mj-ea"/>
                <a:cs typeface="Arial" panose="020B0604020202020204" pitchFamily="34" charset="0"/>
              </a:defRPr>
            </a:lvl1pPr>
          </a:lstStyle>
          <a:p>
            <a:r>
              <a:rPr lang="en-US" dirty="0"/>
              <a:t>Profile-to-CAT Mapping</a:t>
            </a:r>
          </a:p>
        </p:txBody>
      </p:sp>
      <p:pic>
        <p:nvPicPr>
          <p:cNvPr id="5" name="Picture 4">
            <a:extLst>
              <a:ext uri="{FF2B5EF4-FFF2-40B4-BE49-F238E27FC236}">
                <a16:creationId xmlns:a16="http://schemas.microsoft.com/office/drawing/2014/main" id="{E25A38E1-AB3D-0F71-52D2-A6F9F0C57F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316660"/>
            <a:ext cx="12192000" cy="2047379"/>
          </a:xfrm>
          <a:prstGeom prst="rect">
            <a:avLst/>
          </a:prstGeom>
        </p:spPr>
      </p:pic>
    </p:spTree>
    <p:extLst>
      <p:ext uri="{BB962C8B-B14F-4D97-AF65-F5344CB8AC3E}">
        <p14:creationId xmlns:p14="http://schemas.microsoft.com/office/powerpoint/2010/main" val="3871815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F17DE-E4CD-E854-C5B7-7F1751649BF5}"/>
              </a:ext>
            </a:extLst>
          </p:cNvPr>
          <p:cNvSpPr>
            <a:spLocks noGrp="1"/>
          </p:cNvSpPr>
          <p:nvPr>
            <p:ph type="title"/>
          </p:nvPr>
        </p:nvSpPr>
        <p:spPr/>
        <p:txBody>
          <a:bodyPr/>
          <a:lstStyle/>
          <a:p>
            <a:r>
              <a:rPr lang="en-US" dirty="0"/>
              <a:t>Navigate to Profile Assessment View</a:t>
            </a:r>
          </a:p>
        </p:txBody>
      </p:sp>
      <p:pic>
        <p:nvPicPr>
          <p:cNvPr id="11" name="Picture 10">
            <a:extLst>
              <a:ext uri="{FF2B5EF4-FFF2-40B4-BE49-F238E27FC236}">
                <a16:creationId xmlns:a16="http://schemas.microsoft.com/office/drawing/2014/main" id="{537EAE35-8DC6-89F5-B097-D11B773858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392" y="1501732"/>
            <a:ext cx="7770417" cy="2643960"/>
          </a:xfrm>
          <a:prstGeom prst="rect">
            <a:avLst/>
          </a:prstGeom>
        </p:spPr>
      </p:pic>
      <p:sp>
        <p:nvSpPr>
          <p:cNvPr id="6" name="TextBox 5">
            <a:extLst>
              <a:ext uri="{FF2B5EF4-FFF2-40B4-BE49-F238E27FC236}">
                <a16:creationId xmlns:a16="http://schemas.microsoft.com/office/drawing/2014/main" id="{0651EFEE-5799-442C-4A84-AF039882E10F}"/>
              </a:ext>
            </a:extLst>
          </p:cNvPr>
          <p:cNvSpPr txBox="1"/>
          <p:nvPr/>
        </p:nvSpPr>
        <p:spPr>
          <a:xfrm>
            <a:off x="362494" y="4354381"/>
            <a:ext cx="6625252" cy="147732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Review the response guidance from the Guidebook</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Select the drop down for 8 options for responses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Fill in response under “Assessment Rationale”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Input the artifacts to demonstrate compliance (e.g., SIEM tool referenced in CAT evidence)</a:t>
            </a:r>
          </a:p>
        </p:txBody>
      </p:sp>
      <p:pic>
        <p:nvPicPr>
          <p:cNvPr id="8" name="Picture 7">
            <a:extLst>
              <a:ext uri="{FF2B5EF4-FFF2-40B4-BE49-F238E27FC236}">
                <a16:creationId xmlns:a16="http://schemas.microsoft.com/office/drawing/2014/main" id="{21BD58FE-2F19-068C-B3F9-4325776190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91978" y="1371600"/>
            <a:ext cx="4437326" cy="4114800"/>
          </a:xfrm>
          <a:prstGeom prst="rect">
            <a:avLst/>
          </a:prstGeom>
        </p:spPr>
      </p:pic>
    </p:spTree>
    <p:extLst>
      <p:ext uri="{BB962C8B-B14F-4D97-AF65-F5344CB8AC3E}">
        <p14:creationId xmlns:p14="http://schemas.microsoft.com/office/powerpoint/2010/main" val="2147238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29098-E9AE-531E-2CB0-783F18236BFD}"/>
              </a:ext>
            </a:extLst>
          </p:cNvPr>
          <p:cNvSpPr>
            <a:spLocks noGrp="1"/>
          </p:cNvSpPr>
          <p:nvPr>
            <p:ph type="title"/>
          </p:nvPr>
        </p:nvSpPr>
        <p:spPr/>
        <p:txBody>
          <a:bodyPr/>
          <a:lstStyle/>
          <a:p>
            <a:r>
              <a:rPr lang="en-US" dirty="0"/>
              <a:t>Populates Assessment Response Summary 	Tab with Results </a:t>
            </a:r>
          </a:p>
        </p:txBody>
      </p:sp>
      <p:graphicFrame>
        <p:nvGraphicFramePr>
          <p:cNvPr id="5" name="Table 4">
            <a:extLst>
              <a:ext uri="{FF2B5EF4-FFF2-40B4-BE49-F238E27FC236}">
                <a16:creationId xmlns:a16="http://schemas.microsoft.com/office/drawing/2014/main" id="{291307FB-4BDA-34BF-44A3-78E59E70B902}"/>
              </a:ext>
            </a:extLst>
          </p:cNvPr>
          <p:cNvGraphicFramePr>
            <a:graphicFrameLocks noGrp="1"/>
          </p:cNvGraphicFramePr>
          <p:nvPr>
            <p:extLst>
              <p:ext uri="{D42A27DB-BD31-4B8C-83A1-F6EECF244321}">
                <p14:modId xmlns:p14="http://schemas.microsoft.com/office/powerpoint/2010/main" val="1730750220"/>
              </p:ext>
            </p:extLst>
          </p:nvPr>
        </p:nvGraphicFramePr>
        <p:xfrm>
          <a:off x="1051143" y="2066921"/>
          <a:ext cx="9971761" cy="2987334"/>
        </p:xfrm>
        <a:graphic>
          <a:graphicData uri="http://schemas.openxmlformats.org/drawingml/2006/table">
            <a:tbl>
              <a:tblPr/>
              <a:tblGrid>
                <a:gridCol w="641423">
                  <a:extLst>
                    <a:ext uri="{9D8B030D-6E8A-4147-A177-3AD203B41FA5}">
                      <a16:colId xmlns:a16="http://schemas.microsoft.com/office/drawing/2014/main" val="2226345625"/>
                    </a:ext>
                  </a:extLst>
                </a:gridCol>
                <a:gridCol w="700814">
                  <a:extLst>
                    <a:ext uri="{9D8B030D-6E8A-4147-A177-3AD203B41FA5}">
                      <a16:colId xmlns:a16="http://schemas.microsoft.com/office/drawing/2014/main" val="2517594068"/>
                    </a:ext>
                  </a:extLst>
                </a:gridCol>
                <a:gridCol w="3195241">
                  <a:extLst>
                    <a:ext uri="{9D8B030D-6E8A-4147-A177-3AD203B41FA5}">
                      <a16:colId xmlns:a16="http://schemas.microsoft.com/office/drawing/2014/main" val="4181305212"/>
                    </a:ext>
                  </a:extLst>
                </a:gridCol>
                <a:gridCol w="386042">
                  <a:extLst>
                    <a:ext uri="{9D8B030D-6E8A-4147-A177-3AD203B41FA5}">
                      <a16:colId xmlns:a16="http://schemas.microsoft.com/office/drawing/2014/main" val="2268314711"/>
                    </a:ext>
                  </a:extLst>
                </a:gridCol>
                <a:gridCol w="386042">
                  <a:extLst>
                    <a:ext uri="{9D8B030D-6E8A-4147-A177-3AD203B41FA5}">
                      <a16:colId xmlns:a16="http://schemas.microsoft.com/office/drawing/2014/main" val="4218612016"/>
                    </a:ext>
                  </a:extLst>
                </a:gridCol>
                <a:gridCol w="386042">
                  <a:extLst>
                    <a:ext uri="{9D8B030D-6E8A-4147-A177-3AD203B41FA5}">
                      <a16:colId xmlns:a16="http://schemas.microsoft.com/office/drawing/2014/main" val="782209294"/>
                    </a:ext>
                  </a:extLst>
                </a:gridCol>
                <a:gridCol w="617668">
                  <a:extLst>
                    <a:ext uri="{9D8B030D-6E8A-4147-A177-3AD203B41FA5}">
                      <a16:colId xmlns:a16="http://schemas.microsoft.com/office/drawing/2014/main" val="1115715869"/>
                    </a:ext>
                  </a:extLst>
                </a:gridCol>
                <a:gridCol w="1057162">
                  <a:extLst>
                    <a:ext uri="{9D8B030D-6E8A-4147-A177-3AD203B41FA5}">
                      <a16:colId xmlns:a16="http://schemas.microsoft.com/office/drawing/2014/main" val="3171783681"/>
                    </a:ext>
                  </a:extLst>
                </a:gridCol>
                <a:gridCol w="629545">
                  <a:extLst>
                    <a:ext uri="{9D8B030D-6E8A-4147-A177-3AD203B41FA5}">
                      <a16:colId xmlns:a16="http://schemas.microsoft.com/office/drawing/2014/main" val="565809662"/>
                    </a:ext>
                  </a:extLst>
                </a:gridCol>
                <a:gridCol w="629545">
                  <a:extLst>
                    <a:ext uri="{9D8B030D-6E8A-4147-A177-3AD203B41FA5}">
                      <a16:colId xmlns:a16="http://schemas.microsoft.com/office/drawing/2014/main" val="672395244"/>
                    </a:ext>
                  </a:extLst>
                </a:gridCol>
                <a:gridCol w="712692">
                  <a:extLst>
                    <a:ext uri="{9D8B030D-6E8A-4147-A177-3AD203B41FA5}">
                      <a16:colId xmlns:a16="http://schemas.microsoft.com/office/drawing/2014/main" val="2368206860"/>
                    </a:ext>
                  </a:extLst>
                </a:gridCol>
                <a:gridCol w="629545">
                  <a:extLst>
                    <a:ext uri="{9D8B030D-6E8A-4147-A177-3AD203B41FA5}">
                      <a16:colId xmlns:a16="http://schemas.microsoft.com/office/drawing/2014/main" val="677530647"/>
                    </a:ext>
                  </a:extLst>
                </a:gridCol>
              </a:tblGrid>
              <a:tr h="351120">
                <a:tc>
                  <a:txBody>
                    <a:bodyPr/>
                    <a:lstStyle/>
                    <a:p>
                      <a:pPr algn="l" fontAlgn="ctr"/>
                      <a:r>
                        <a:rPr lang="en-US" sz="1000" b="0" i="0" u="none" strike="noStrike">
                          <a:solidFill>
                            <a:srgbClr val="000000"/>
                          </a:solidFill>
                          <a:effectLst/>
                          <a:latin typeface="Calibri" panose="020F0502020204030204" pitchFamily="34" charset="0"/>
                        </a:rPr>
                        <a:t> </a:t>
                      </a:r>
                    </a:p>
                  </a:txBody>
                  <a:tcPr marL="5914" marR="5914" marT="5914" marB="0" anchor="ctr">
                    <a:lnL>
                      <a:noFill/>
                    </a:lnL>
                    <a:lnR>
                      <a:noFill/>
                    </a:lnR>
                    <a:lnT>
                      <a:noFill/>
                    </a:lnT>
                    <a:lnB>
                      <a:noFill/>
                    </a:lnB>
                    <a:solidFill>
                      <a:srgbClr val="002060"/>
                    </a:solidFill>
                  </a:tcPr>
                </a:tc>
                <a:tc>
                  <a:txBody>
                    <a:bodyPr/>
                    <a:lstStyle/>
                    <a:p>
                      <a:pPr algn="l" fontAlgn="ctr"/>
                      <a:r>
                        <a:rPr lang="en-US" sz="1000" b="0" i="0" u="none" strike="noStrike">
                          <a:solidFill>
                            <a:srgbClr val="000000"/>
                          </a:solidFill>
                          <a:effectLst/>
                          <a:latin typeface="Calibri" panose="020F0502020204030204" pitchFamily="34" charset="0"/>
                        </a:rPr>
                        <a:t> </a:t>
                      </a:r>
                    </a:p>
                  </a:txBody>
                  <a:tcPr marL="5914" marR="5914" marT="5914" marB="0" anchor="ctr">
                    <a:lnL>
                      <a:noFill/>
                    </a:lnL>
                    <a:lnR>
                      <a:noFill/>
                    </a:lnR>
                    <a:lnT>
                      <a:noFill/>
                    </a:lnT>
                    <a:lnB>
                      <a:noFill/>
                    </a:lnB>
                    <a:solidFill>
                      <a:srgbClr val="002060"/>
                    </a:solidFill>
                  </a:tcPr>
                </a:tc>
                <a:tc>
                  <a:txBody>
                    <a:bodyPr/>
                    <a:lstStyle/>
                    <a:p>
                      <a:pPr algn="l" fontAlgn="ctr"/>
                      <a:r>
                        <a:rPr lang="en-US" sz="1000" b="0" i="0" u="none" strike="noStrike">
                          <a:solidFill>
                            <a:srgbClr val="000000"/>
                          </a:solidFill>
                          <a:effectLst/>
                          <a:latin typeface="Calibri" panose="020F0502020204030204" pitchFamily="34" charset="0"/>
                        </a:rPr>
                        <a:t> </a:t>
                      </a:r>
                    </a:p>
                  </a:txBody>
                  <a:tcPr marL="5914" marR="5914" marT="5914" marB="0" anchor="ctr">
                    <a:lnL>
                      <a:noFill/>
                    </a:lnL>
                    <a:lnR>
                      <a:noFill/>
                    </a:lnR>
                    <a:lnT>
                      <a:noFill/>
                    </a:lnT>
                    <a:lnB>
                      <a:noFill/>
                    </a:lnB>
                    <a:solidFill>
                      <a:srgbClr val="002060"/>
                    </a:solidFill>
                  </a:tcPr>
                </a:tc>
                <a:tc gridSpan="9">
                  <a:txBody>
                    <a:bodyPr/>
                    <a:lstStyle/>
                    <a:p>
                      <a:pPr algn="ctr" fontAlgn="ctr"/>
                      <a:r>
                        <a:rPr lang="en-US" sz="1100" b="1" i="0" u="none" strike="noStrike">
                          <a:solidFill>
                            <a:srgbClr val="FFFFFF"/>
                          </a:solidFill>
                          <a:effectLst/>
                          <a:latin typeface="Calibri" panose="020F0502020204030204" pitchFamily="34" charset="0"/>
                        </a:rPr>
                        <a:t>Response Distribution</a:t>
                      </a:r>
                    </a:p>
                  </a:txBody>
                  <a:tcPr marL="5914" marR="5914" marT="5914" marB="0" anchor="ctr">
                    <a:lnL>
                      <a:noFill/>
                    </a:lnL>
                    <a:lnR>
                      <a:noFill/>
                    </a:lnR>
                    <a:lnT>
                      <a:noFill/>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25610265"/>
                  </a:ext>
                </a:extLst>
              </a:tr>
              <a:tr h="407300">
                <a:tc>
                  <a:txBody>
                    <a:bodyPr/>
                    <a:lstStyle/>
                    <a:p>
                      <a:pPr algn="l" fontAlgn="ctr"/>
                      <a:r>
                        <a:rPr lang="en-US" sz="1000" b="0" i="0" u="none" strike="noStrike">
                          <a:solidFill>
                            <a:srgbClr val="000000"/>
                          </a:solidFill>
                          <a:effectLst/>
                          <a:latin typeface="Calibri" panose="020F0502020204030204" pitchFamily="34" charset="0"/>
                        </a:rPr>
                        <a:t> </a:t>
                      </a:r>
                    </a:p>
                  </a:txBody>
                  <a:tcPr marL="5914" marR="5914" marT="5914" marB="0" anchor="ctr">
                    <a:lnL>
                      <a:noFill/>
                    </a:lnL>
                    <a:lnR>
                      <a:noFill/>
                    </a:lnR>
                    <a:lnT>
                      <a:noFill/>
                    </a:lnT>
                    <a:lnB>
                      <a:noFill/>
                    </a:lnB>
                    <a:solidFill>
                      <a:srgbClr val="002060"/>
                    </a:solidFill>
                  </a:tcPr>
                </a:tc>
                <a:tc>
                  <a:txBody>
                    <a:bodyPr/>
                    <a:lstStyle/>
                    <a:p>
                      <a:pPr algn="ctr" fontAlgn="ctr"/>
                      <a:r>
                        <a:rPr lang="en-US" sz="1100" b="1" i="0" u="none" strike="noStrike">
                          <a:solidFill>
                            <a:srgbClr val="FFFFFF"/>
                          </a:solidFill>
                          <a:effectLst/>
                          <a:latin typeface="Calibri" panose="020F0502020204030204" pitchFamily="34" charset="0"/>
                        </a:rPr>
                        <a:t> </a:t>
                      </a:r>
                    </a:p>
                  </a:txBody>
                  <a:tcPr marL="5914" marR="5914" marT="5914" marB="0" anchor="ctr">
                    <a:lnL>
                      <a:noFill/>
                    </a:lnL>
                    <a:lnR>
                      <a:noFill/>
                    </a:lnR>
                    <a:lnT>
                      <a:noFill/>
                    </a:lnT>
                    <a:lnB>
                      <a:noFill/>
                    </a:lnB>
                    <a:solidFill>
                      <a:srgbClr val="002060"/>
                    </a:solidFill>
                  </a:tcPr>
                </a:tc>
                <a:tc>
                  <a:txBody>
                    <a:bodyPr/>
                    <a:lstStyle/>
                    <a:p>
                      <a:pPr algn="r" fontAlgn="ctr"/>
                      <a:r>
                        <a:rPr lang="en-US" sz="1100" b="1" i="0" u="none" strike="noStrike">
                          <a:solidFill>
                            <a:srgbClr val="FFFFFF"/>
                          </a:solidFill>
                          <a:effectLst/>
                          <a:latin typeface="Calibri" panose="020F0502020204030204" pitchFamily="34" charset="0"/>
                        </a:rPr>
                        <a:t>CRI Profile Total:  </a:t>
                      </a:r>
                    </a:p>
                  </a:txBody>
                  <a:tcPr marL="5914" marR="5914" marT="5914" marB="0" anchor="ctr">
                    <a:lnL>
                      <a:noFill/>
                    </a:lnL>
                    <a:lnR>
                      <a:noFill/>
                    </a:lnR>
                    <a:lnT>
                      <a:noFill/>
                    </a:lnT>
                    <a:lnB>
                      <a:noFill/>
                    </a:lnB>
                    <a:solidFill>
                      <a:srgbClr val="002060"/>
                    </a:solidFill>
                  </a:tcPr>
                </a:tc>
                <a:tc>
                  <a:txBody>
                    <a:bodyPr/>
                    <a:lstStyle/>
                    <a:p>
                      <a:pPr algn="ctr" fontAlgn="ctr"/>
                      <a:r>
                        <a:rPr lang="en-US" sz="1100" b="1" i="0" u="none" strike="noStrike">
                          <a:solidFill>
                            <a:srgbClr val="FFFFFF"/>
                          </a:solidFill>
                          <a:effectLst/>
                          <a:latin typeface="Calibri" panose="020F0502020204030204" pitchFamily="34" charset="0"/>
                        </a:rPr>
                        <a:t>2</a:t>
                      </a:r>
                    </a:p>
                  </a:txBody>
                  <a:tcPr marL="5914" marR="5914" marT="5914" marB="0" anchor="ctr">
                    <a:lnL>
                      <a:noFill/>
                    </a:lnL>
                    <a:lnR>
                      <a:noFill/>
                    </a:lnR>
                    <a:lnT w="1270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ctr"/>
                      <a:r>
                        <a:rPr lang="en-US" sz="1100" b="1" i="0" u="none" strike="noStrike">
                          <a:solidFill>
                            <a:srgbClr val="FFFFFF"/>
                          </a:solidFill>
                          <a:effectLst/>
                          <a:latin typeface="Calibri" panose="020F0502020204030204" pitchFamily="34" charset="0"/>
                        </a:rPr>
                        <a:t>1</a:t>
                      </a:r>
                    </a:p>
                  </a:txBody>
                  <a:tcPr marL="5914" marR="5914" marT="5914" marB="0" anchor="ctr">
                    <a:lnL>
                      <a:noFill/>
                    </a:lnL>
                    <a:lnR>
                      <a:noFill/>
                    </a:lnR>
                    <a:lnT w="1270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ctr"/>
                      <a:r>
                        <a:rPr lang="en-US" sz="1100" b="1" i="0" u="none" strike="noStrike">
                          <a:solidFill>
                            <a:srgbClr val="FFFFFF"/>
                          </a:solidFill>
                          <a:effectLst/>
                          <a:latin typeface="Calibri" panose="020F0502020204030204" pitchFamily="34" charset="0"/>
                        </a:rPr>
                        <a:t>2</a:t>
                      </a:r>
                    </a:p>
                  </a:txBody>
                  <a:tcPr marL="5914" marR="5914" marT="5914" marB="0" anchor="ctr">
                    <a:lnL>
                      <a:noFill/>
                    </a:lnL>
                    <a:lnR>
                      <a:noFill/>
                    </a:lnR>
                    <a:lnT w="1270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ctr"/>
                      <a:r>
                        <a:rPr lang="en-US" sz="1100" b="1" i="0" u="none" strike="noStrike">
                          <a:solidFill>
                            <a:srgbClr val="FFFFFF"/>
                          </a:solidFill>
                          <a:effectLst/>
                          <a:latin typeface="Calibri" panose="020F0502020204030204" pitchFamily="34" charset="0"/>
                        </a:rPr>
                        <a:t>2</a:t>
                      </a:r>
                    </a:p>
                  </a:txBody>
                  <a:tcPr marL="5914" marR="5914" marT="5914" marB="0" anchor="ctr">
                    <a:lnL>
                      <a:noFill/>
                    </a:lnL>
                    <a:lnR>
                      <a:noFill/>
                    </a:lnR>
                    <a:lnT w="1270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ctr"/>
                      <a:r>
                        <a:rPr lang="en-US" sz="1100" b="1" i="0" u="none" strike="noStrike">
                          <a:solidFill>
                            <a:srgbClr val="FFFFFF"/>
                          </a:solidFill>
                          <a:effectLst/>
                          <a:latin typeface="Calibri" panose="020F0502020204030204" pitchFamily="34" charset="0"/>
                        </a:rPr>
                        <a:t>3</a:t>
                      </a:r>
                    </a:p>
                  </a:txBody>
                  <a:tcPr marL="5914" marR="5914" marT="5914" marB="0" anchor="ctr">
                    <a:lnL>
                      <a:noFill/>
                    </a:lnL>
                    <a:lnR>
                      <a:noFill/>
                    </a:lnR>
                    <a:lnT w="1270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ctr"/>
                      <a:r>
                        <a:rPr lang="en-US" sz="1100" b="1" i="0" u="none" strike="noStrike">
                          <a:solidFill>
                            <a:srgbClr val="FFFFFF"/>
                          </a:solidFill>
                          <a:effectLst/>
                          <a:latin typeface="Calibri" panose="020F0502020204030204" pitchFamily="34" charset="0"/>
                        </a:rPr>
                        <a:t>0</a:t>
                      </a:r>
                    </a:p>
                  </a:txBody>
                  <a:tcPr marL="5914" marR="5914" marT="5914" marB="0" anchor="ctr">
                    <a:lnL>
                      <a:noFill/>
                    </a:lnL>
                    <a:lnR>
                      <a:noFill/>
                    </a:lnR>
                    <a:lnT w="1270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ctr"/>
                      <a:r>
                        <a:rPr lang="en-US" sz="1100" b="1" i="0" u="none" strike="noStrike">
                          <a:solidFill>
                            <a:srgbClr val="FFFFFF"/>
                          </a:solidFill>
                          <a:effectLst/>
                          <a:latin typeface="Calibri" panose="020F0502020204030204" pitchFamily="34" charset="0"/>
                        </a:rPr>
                        <a:t>1</a:t>
                      </a:r>
                    </a:p>
                  </a:txBody>
                  <a:tcPr marL="5914" marR="5914" marT="5914" marB="0" anchor="ctr">
                    <a:lnL>
                      <a:noFill/>
                    </a:lnL>
                    <a:lnR>
                      <a:noFill/>
                    </a:lnR>
                    <a:lnT w="1270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ctr"/>
                      <a:r>
                        <a:rPr lang="en-US" sz="1100" b="1" i="0" u="none" strike="noStrike">
                          <a:solidFill>
                            <a:srgbClr val="FFFFFF"/>
                          </a:solidFill>
                          <a:effectLst/>
                          <a:latin typeface="Calibri" panose="020F0502020204030204" pitchFamily="34" charset="0"/>
                        </a:rPr>
                        <a:t>198</a:t>
                      </a:r>
                    </a:p>
                  </a:txBody>
                  <a:tcPr marL="5914" marR="5914" marT="5914" marB="0" anchor="ctr">
                    <a:lnL>
                      <a:noFill/>
                    </a:lnL>
                    <a:lnR>
                      <a:noFill/>
                    </a:lnR>
                    <a:lnT w="1270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ctr"/>
                      <a:r>
                        <a:rPr lang="en-US" sz="1100" b="1" i="0" u="none" strike="noStrike">
                          <a:solidFill>
                            <a:srgbClr val="FFFFFF"/>
                          </a:solidFill>
                          <a:effectLst/>
                          <a:latin typeface="Calibri" panose="020F0502020204030204" pitchFamily="34" charset="0"/>
                        </a:rPr>
                        <a:t>109</a:t>
                      </a:r>
                    </a:p>
                  </a:txBody>
                  <a:tcPr marL="5914" marR="5914" marT="5914" marB="0" anchor="ctr">
                    <a:lnL>
                      <a:noFill/>
                    </a:lnL>
                    <a:lnR>
                      <a:noFill/>
                    </a:lnR>
                    <a:lnT w="12700" cap="flat" cmpd="sng" algn="ctr">
                      <a:solidFill>
                        <a:srgbClr val="000000"/>
                      </a:solidFill>
                      <a:prstDash val="solid"/>
                      <a:round/>
                      <a:headEnd type="none" w="med" len="med"/>
                      <a:tailEnd type="none" w="med" len="med"/>
                    </a:lnT>
                    <a:lnB>
                      <a:noFill/>
                    </a:lnB>
                    <a:solidFill>
                      <a:srgbClr val="002060"/>
                    </a:solidFill>
                  </a:tcPr>
                </a:tc>
                <a:extLst>
                  <a:ext uri="{0D108BD9-81ED-4DB2-BD59-A6C34878D82A}">
                    <a16:rowId xmlns:a16="http://schemas.microsoft.com/office/drawing/2014/main" val="3454693195"/>
                  </a:ext>
                </a:extLst>
              </a:tr>
              <a:tr h="192414">
                <a:tc>
                  <a:txBody>
                    <a:bodyPr/>
                    <a:lstStyle/>
                    <a:p>
                      <a:pPr algn="l" fontAlgn="b"/>
                      <a:endParaRPr lang="en-US" sz="1000" b="0" i="0" u="none" strike="noStrike">
                        <a:solidFill>
                          <a:srgbClr val="000000"/>
                        </a:solidFill>
                        <a:effectLst/>
                        <a:latin typeface="Calibri" panose="020F0502020204030204" pitchFamily="34" charset="0"/>
                      </a:endParaRPr>
                    </a:p>
                  </a:txBody>
                  <a:tcPr marL="5914" marR="5914" marT="5914"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5914" marR="5914" marT="5914"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5914" marR="5914" marT="5914"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5914" marR="5914" marT="5914"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5914" marR="5914" marT="5914"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5914" marR="5914" marT="5914"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5914" marR="5914" marT="5914"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5914" marR="5914" marT="5914"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5914" marR="5914" marT="5914"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5914" marR="5914" marT="5914"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5914" marR="5914" marT="5914"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5914" marR="5914" marT="5914"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4798974"/>
                  </a:ext>
                </a:extLst>
              </a:tr>
              <a:tr h="610950">
                <a:tc>
                  <a:txBody>
                    <a:bodyPr/>
                    <a:lstStyle/>
                    <a:p>
                      <a:pPr algn="ctr" fontAlgn="b"/>
                      <a:r>
                        <a:rPr lang="en-US" sz="1000" b="1" i="0" u="none" strike="noStrike">
                          <a:solidFill>
                            <a:srgbClr val="36256B"/>
                          </a:solidFill>
                          <a:effectLst/>
                          <a:latin typeface="Calibri" panose="020F0502020204030204" pitchFamily="34" charset="0"/>
                        </a:rPr>
                        <a:t>Level</a:t>
                      </a:r>
                    </a:p>
                  </a:txBody>
                  <a:tcPr marL="5914" marR="5914" marT="591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36256B"/>
                          </a:solidFill>
                          <a:effectLst/>
                          <a:latin typeface="Calibri" panose="020F0502020204030204" pitchFamily="34" charset="0"/>
                        </a:rPr>
                        <a:t>Profile Id</a:t>
                      </a:r>
                    </a:p>
                  </a:txBody>
                  <a:tcPr marL="5914" marR="5914" marT="591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1" i="0" u="none" strike="noStrike">
                          <a:solidFill>
                            <a:srgbClr val="36256B"/>
                          </a:solidFill>
                          <a:effectLst/>
                          <a:latin typeface="Calibri" panose="020F0502020204030204" pitchFamily="34" charset="0"/>
                        </a:rPr>
                        <a:t>Function / Category / Subcategory</a:t>
                      </a:r>
                    </a:p>
                  </a:txBody>
                  <a:tcPr marL="177429" marR="5914" marT="591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36256B"/>
                          </a:solidFill>
                          <a:effectLst/>
                          <a:latin typeface="Calibri" panose="020F0502020204030204" pitchFamily="34" charset="0"/>
                        </a:rPr>
                        <a:t>Yes</a:t>
                      </a:r>
                    </a:p>
                  </a:txBody>
                  <a:tcPr marL="5914" marR="5914" marT="591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36256B"/>
                          </a:solidFill>
                          <a:effectLst/>
                          <a:latin typeface="Calibri" panose="020F0502020204030204" pitchFamily="34" charset="0"/>
                        </a:rPr>
                        <a:t>No</a:t>
                      </a:r>
                    </a:p>
                  </a:txBody>
                  <a:tcPr marL="5914" marR="5914" marT="591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36256B"/>
                          </a:solidFill>
                          <a:effectLst/>
                          <a:latin typeface="Calibri" panose="020F0502020204030204" pitchFamily="34" charset="0"/>
                        </a:rPr>
                        <a:t>Partial</a:t>
                      </a:r>
                    </a:p>
                  </a:txBody>
                  <a:tcPr marL="5914" marR="5914" marT="591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36256B"/>
                          </a:solidFill>
                          <a:effectLst/>
                          <a:latin typeface="Calibri" panose="020F0502020204030204" pitchFamily="34" charset="0"/>
                        </a:rPr>
                        <a:t>Yes-Risk Based</a:t>
                      </a:r>
                    </a:p>
                  </a:txBody>
                  <a:tcPr marL="5914" marR="5914" marT="591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dirty="0">
                          <a:solidFill>
                            <a:srgbClr val="36256B"/>
                          </a:solidFill>
                          <a:effectLst/>
                          <a:latin typeface="Calibri" panose="020F0502020204030204" pitchFamily="34" charset="0"/>
                        </a:rPr>
                        <a:t>Yes-Compensating Control</a:t>
                      </a:r>
                    </a:p>
                  </a:txBody>
                  <a:tcPr marL="5914" marR="5914" marT="591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36256B"/>
                          </a:solidFill>
                          <a:effectLst/>
                          <a:latin typeface="Calibri" panose="020F0502020204030204" pitchFamily="34" charset="0"/>
                        </a:rPr>
                        <a:t>Not Tested</a:t>
                      </a:r>
                    </a:p>
                  </a:txBody>
                  <a:tcPr marL="5914" marR="5914" marT="591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36256B"/>
                          </a:solidFill>
                          <a:effectLst/>
                          <a:latin typeface="Calibri" panose="020F0502020204030204" pitchFamily="34" charset="0"/>
                        </a:rPr>
                        <a:t>I Don't Know</a:t>
                      </a:r>
                    </a:p>
                  </a:txBody>
                  <a:tcPr marL="5914" marR="5914" marT="591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36256B"/>
                          </a:solidFill>
                          <a:effectLst/>
                          <a:latin typeface="Calibri" panose="020F0502020204030204" pitchFamily="34" charset="0"/>
                        </a:rPr>
                        <a:t>To Be Assessed</a:t>
                      </a:r>
                    </a:p>
                  </a:txBody>
                  <a:tcPr marL="5914" marR="5914" marT="591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36256B"/>
                          </a:solidFill>
                          <a:effectLst/>
                          <a:latin typeface="Calibri" panose="020F0502020204030204" pitchFamily="34" charset="0"/>
                        </a:rPr>
                        <a:t>Not Applicable</a:t>
                      </a:r>
                    </a:p>
                  </a:txBody>
                  <a:tcPr marL="5914" marR="5914" marT="591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52384671"/>
                  </a:ext>
                </a:extLst>
              </a:tr>
              <a:tr h="203650">
                <a:tc>
                  <a:txBody>
                    <a:bodyPr/>
                    <a:lstStyle/>
                    <a:p>
                      <a:pPr algn="ctr" fontAlgn="t"/>
                      <a:r>
                        <a:rPr lang="en-US" sz="1000" b="0" i="0" u="none" strike="noStrike">
                          <a:solidFill>
                            <a:srgbClr val="000000"/>
                          </a:solidFill>
                          <a:effectLst/>
                          <a:latin typeface="Calibri" panose="020F0502020204030204" pitchFamily="34" charset="0"/>
                        </a:rPr>
                        <a:t>F</a:t>
                      </a:r>
                    </a:p>
                  </a:txBody>
                  <a:tcPr marL="5914" marR="5914" marT="5914" marB="0">
                    <a:lnL w="6350" cap="flat" cmpd="sng" algn="ctr">
                      <a:solidFill>
                        <a:srgbClr val="ACCBF9"/>
                      </a:solidFill>
                      <a:prstDash val="solid"/>
                      <a:round/>
                      <a:headEnd type="none" w="med" len="med"/>
                      <a:tailEnd type="none" w="med" len="med"/>
                    </a:lnL>
                    <a:lnR w="6350" cap="flat" cmpd="sng" algn="ctr">
                      <a:solidFill>
                        <a:srgbClr val="ACCBF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1" i="0" u="none" strike="noStrike">
                          <a:solidFill>
                            <a:srgbClr val="000000"/>
                          </a:solidFill>
                          <a:effectLst/>
                          <a:latin typeface="Calibri" panose="020F0502020204030204" pitchFamily="34" charset="0"/>
                        </a:rPr>
                        <a:t>GV</a:t>
                      </a:r>
                    </a:p>
                  </a:txBody>
                  <a:tcPr marL="5914" marR="5914" marT="5914" marB="0">
                    <a:lnL w="6350" cap="flat" cmpd="sng" algn="ctr">
                      <a:solidFill>
                        <a:srgbClr val="ACCBF9"/>
                      </a:solidFill>
                      <a:prstDash val="solid"/>
                      <a:round/>
                      <a:headEnd type="none" w="med" len="med"/>
                      <a:tailEnd type="none" w="med" len="med"/>
                    </a:lnL>
                    <a:lnR w="6350" cap="flat" cmpd="sng" algn="ctr">
                      <a:solidFill>
                        <a:srgbClr val="ACCBF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49D"/>
                    </a:solidFill>
                  </a:tcPr>
                </a:tc>
                <a:tc>
                  <a:txBody>
                    <a:bodyPr/>
                    <a:lstStyle/>
                    <a:p>
                      <a:pPr algn="l" fontAlgn="t"/>
                      <a:r>
                        <a:rPr lang="en-US" sz="1000" b="1" i="0" u="none" strike="noStrike">
                          <a:solidFill>
                            <a:srgbClr val="000000"/>
                          </a:solidFill>
                          <a:effectLst/>
                          <a:latin typeface="Calibri" panose="020F0502020204030204" pitchFamily="34" charset="0"/>
                        </a:rPr>
                        <a:t>GOVERN</a:t>
                      </a:r>
                    </a:p>
                  </a:txBody>
                  <a:tcPr marL="5914" marR="5914" marT="5914" marB="0">
                    <a:lnL w="6350" cap="flat" cmpd="sng" algn="ctr">
                      <a:solidFill>
                        <a:srgbClr val="ACCBF9"/>
                      </a:solidFill>
                      <a:prstDash val="solid"/>
                      <a:round/>
                      <a:headEnd type="none" w="med" len="med"/>
                      <a:tailEnd type="none" w="med" len="med"/>
                    </a:lnL>
                    <a:lnR w="6350" cap="flat" cmpd="sng" algn="ctr">
                      <a:solidFill>
                        <a:srgbClr val="ACCBF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49D"/>
                    </a:solidFill>
                  </a:tcPr>
                </a:tc>
                <a:tc>
                  <a:txBody>
                    <a:bodyPr/>
                    <a:lstStyle/>
                    <a:p>
                      <a:pPr algn="ctr" fontAlgn="t"/>
                      <a:r>
                        <a:rPr lang="en-US" sz="1000" b="0" i="0" u="none" strike="noStrike">
                          <a:solidFill>
                            <a:srgbClr val="000000"/>
                          </a:solidFill>
                          <a:effectLst/>
                          <a:latin typeface="Calibri" panose="020F0502020204030204" pitchFamily="34" charset="0"/>
                        </a:rPr>
                        <a:t>0</a:t>
                      </a:r>
                    </a:p>
                  </a:txBody>
                  <a:tcPr marL="5914" marR="5914" marT="5914" marB="0">
                    <a:lnL w="6350" cap="flat" cmpd="sng" algn="ctr">
                      <a:solidFill>
                        <a:srgbClr val="ACCBF9"/>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0</a:t>
                      </a:r>
                    </a:p>
                  </a:txBody>
                  <a:tcPr marL="5914" marR="5914" marT="591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1</a:t>
                      </a:r>
                    </a:p>
                  </a:txBody>
                  <a:tcPr marL="5914" marR="5914" marT="591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2</a:t>
                      </a:r>
                    </a:p>
                  </a:txBody>
                  <a:tcPr marL="5914" marR="5914" marT="591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1</a:t>
                      </a:r>
                    </a:p>
                  </a:txBody>
                  <a:tcPr marL="5914" marR="5914" marT="591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0</a:t>
                      </a:r>
                    </a:p>
                  </a:txBody>
                  <a:tcPr marL="5914" marR="5914" marT="591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1</a:t>
                      </a:r>
                    </a:p>
                  </a:txBody>
                  <a:tcPr marL="5914" marR="5914" marT="591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60</a:t>
                      </a:r>
                    </a:p>
                  </a:txBody>
                  <a:tcPr marL="5914" marR="5914" marT="591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32</a:t>
                      </a:r>
                    </a:p>
                  </a:txBody>
                  <a:tcPr marL="5914" marR="5914" marT="591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8607747"/>
                  </a:ext>
                </a:extLst>
              </a:tr>
              <a:tr h="203650">
                <a:tc>
                  <a:txBody>
                    <a:bodyPr/>
                    <a:lstStyle/>
                    <a:p>
                      <a:pPr algn="ctr" fontAlgn="t"/>
                      <a:r>
                        <a:rPr lang="en-US" sz="1000" b="0" i="0" u="none" strike="noStrike">
                          <a:solidFill>
                            <a:srgbClr val="000000"/>
                          </a:solidFill>
                          <a:effectLst/>
                          <a:latin typeface="Calibri" panose="020F0502020204030204" pitchFamily="34" charset="0"/>
                        </a:rPr>
                        <a:t>F</a:t>
                      </a:r>
                    </a:p>
                  </a:txBody>
                  <a:tcPr marL="5914" marR="5914" marT="5914" marB="0">
                    <a:lnL w="6350" cap="flat" cmpd="sng" algn="ctr">
                      <a:solidFill>
                        <a:srgbClr val="ACCBF9"/>
                      </a:solidFill>
                      <a:prstDash val="solid"/>
                      <a:round/>
                      <a:headEnd type="none" w="med" len="med"/>
                      <a:tailEnd type="none" w="med" len="med"/>
                    </a:lnL>
                    <a:lnR w="6350" cap="flat" cmpd="sng" algn="ctr">
                      <a:solidFill>
                        <a:srgbClr val="ACCBF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1" i="0" u="none" strike="noStrike">
                          <a:solidFill>
                            <a:srgbClr val="000000"/>
                          </a:solidFill>
                          <a:effectLst/>
                          <a:latin typeface="Calibri" panose="020F0502020204030204" pitchFamily="34" charset="0"/>
                        </a:rPr>
                        <a:t>ID</a:t>
                      </a:r>
                    </a:p>
                  </a:txBody>
                  <a:tcPr marL="5914" marR="5914" marT="5914" marB="0">
                    <a:lnL w="6350" cap="flat" cmpd="sng" algn="ctr">
                      <a:solidFill>
                        <a:srgbClr val="ACCBF9"/>
                      </a:solidFill>
                      <a:prstDash val="solid"/>
                      <a:round/>
                      <a:headEnd type="none" w="med" len="med"/>
                      <a:tailEnd type="none" w="med" len="med"/>
                    </a:lnL>
                    <a:lnR w="6350" cap="flat" cmpd="sng" algn="ctr">
                      <a:solidFill>
                        <a:srgbClr val="ACCBF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AB2E1"/>
                    </a:solidFill>
                  </a:tcPr>
                </a:tc>
                <a:tc>
                  <a:txBody>
                    <a:bodyPr/>
                    <a:lstStyle/>
                    <a:p>
                      <a:pPr algn="l" fontAlgn="t"/>
                      <a:r>
                        <a:rPr lang="en-US" sz="1000" b="1" i="0" u="none" strike="noStrike">
                          <a:solidFill>
                            <a:srgbClr val="000000"/>
                          </a:solidFill>
                          <a:effectLst/>
                          <a:latin typeface="Calibri" panose="020F0502020204030204" pitchFamily="34" charset="0"/>
                        </a:rPr>
                        <a:t>IDENTIFY</a:t>
                      </a:r>
                    </a:p>
                  </a:txBody>
                  <a:tcPr marL="5914" marR="5914" marT="5914" marB="0">
                    <a:lnL w="6350" cap="flat" cmpd="sng" algn="ctr">
                      <a:solidFill>
                        <a:srgbClr val="ACCBF9"/>
                      </a:solidFill>
                      <a:prstDash val="solid"/>
                      <a:round/>
                      <a:headEnd type="none" w="med" len="med"/>
                      <a:tailEnd type="none" w="med" len="med"/>
                    </a:lnL>
                    <a:lnR w="6350" cap="flat" cmpd="sng" algn="ctr">
                      <a:solidFill>
                        <a:srgbClr val="ACCBF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AB2E1"/>
                    </a:solidFill>
                  </a:tcPr>
                </a:tc>
                <a:tc>
                  <a:txBody>
                    <a:bodyPr/>
                    <a:lstStyle/>
                    <a:p>
                      <a:pPr algn="ctr" fontAlgn="t"/>
                      <a:r>
                        <a:rPr lang="en-US" sz="1000" b="0" i="0" u="none" strike="noStrike">
                          <a:solidFill>
                            <a:srgbClr val="000000"/>
                          </a:solidFill>
                          <a:effectLst/>
                          <a:latin typeface="Calibri" panose="020F0502020204030204" pitchFamily="34" charset="0"/>
                        </a:rPr>
                        <a:t>0</a:t>
                      </a:r>
                    </a:p>
                  </a:txBody>
                  <a:tcPr marL="5914" marR="5914" marT="5914" marB="0">
                    <a:lnL w="6350" cap="flat" cmpd="sng" algn="ctr">
                      <a:solidFill>
                        <a:srgbClr val="ACCBF9"/>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0</a:t>
                      </a:r>
                    </a:p>
                  </a:txBody>
                  <a:tcPr marL="5914" marR="5914" marT="591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0</a:t>
                      </a:r>
                    </a:p>
                  </a:txBody>
                  <a:tcPr marL="5914" marR="5914" marT="591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0</a:t>
                      </a:r>
                    </a:p>
                  </a:txBody>
                  <a:tcPr marL="5914" marR="5914" marT="591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0</a:t>
                      </a:r>
                    </a:p>
                  </a:txBody>
                  <a:tcPr marL="5914" marR="5914" marT="591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0</a:t>
                      </a:r>
                    </a:p>
                  </a:txBody>
                  <a:tcPr marL="5914" marR="5914" marT="591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0</a:t>
                      </a:r>
                    </a:p>
                  </a:txBody>
                  <a:tcPr marL="5914" marR="5914" marT="591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37</a:t>
                      </a:r>
                    </a:p>
                  </a:txBody>
                  <a:tcPr marL="5914" marR="5914" marT="591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27</a:t>
                      </a:r>
                    </a:p>
                  </a:txBody>
                  <a:tcPr marL="5914" marR="5914" marT="5914"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9925815"/>
                  </a:ext>
                </a:extLst>
              </a:tr>
              <a:tr h="203650">
                <a:tc>
                  <a:txBody>
                    <a:bodyPr/>
                    <a:lstStyle/>
                    <a:p>
                      <a:pPr algn="ctr" fontAlgn="t"/>
                      <a:r>
                        <a:rPr lang="en-US" sz="1000" b="0" i="0" u="none" strike="noStrike">
                          <a:solidFill>
                            <a:srgbClr val="000000"/>
                          </a:solidFill>
                          <a:effectLst/>
                          <a:latin typeface="Calibri" panose="020F0502020204030204" pitchFamily="34" charset="0"/>
                        </a:rPr>
                        <a:t>F</a:t>
                      </a:r>
                    </a:p>
                  </a:txBody>
                  <a:tcPr marL="5914" marR="5914" marT="5914" marB="0">
                    <a:lnL w="6350" cap="flat" cmpd="sng" algn="ctr">
                      <a:solidFill>
                        <a:srgbClr val="ACCBF9"/>
                      </a:solidFill>
                      <a:prstDash val="solid"/>
                      <a:round/>
                      <a:headEnd type="none" w="med" len="med"/>
                      <a:tailEnd type="none" w="med" len="med"/>
                    </a:lnL>
                    <a:lnR w="6350" cap="flat" cmpd="sng" algn="ctr">
                      <a:solidFill>
                        <a:srgbClr val="ACCBF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1" i="0" u="none" strike="noStrike">
                          <a:solidFill>
                            <a:srgbClr val="000000"/>
                          </a:solidFill>
                          <a:effectLst/>
                          <a:latin typeface="Calibri" panose="020F0502020204030204" pitchFamily="34" charset="0"/>
                        </a:rPr>
                        <a:t>PR</a:t>
                      </a:r>
                    </a:p>
                  </a:txBody>
                  <a:tcPr marL="5914" marR="5914" marT="5914" marB="0">
                    <a:lnL w="6350" cap="flat" cmpd="sng" algn="ctr">
                      <a:solidFill>
                        <a:srgbClr val="ACCBF9"/>
                      </a:solidFill>
                      <a:prstDash val="solid"/>
                      <a:round/>
                      <a:headEnd type="none" w="med" len="med"/>
                      <a:tailEnd type="none" w="med" len="med"/>
                    </a:lnL>
                    <a:lnR w="6350" cap="flat" cmpd="sng" algn="ctr">
                      <a:solidFill>
                        <a:srgbClr val="ACCBF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92EC"/>
                    </a:solidFill>
                  </a:tcPr>
                </a:tc>
                <a:tc>
                  <a:txBody>
                    <a:bodyPr/>
                    <a:lstStyle/>
                    <a:p>
                      <a:pPr algn="l" fontAlgn="t"/>
                      <a:r>
                        <a:rPr lang="en-US" sz="1000" b="1" i="0" u="none" strike="noStrike">
                          <a:solidFill>
                            <a:srgbClr val="000000"/>
                          </a:solidFill>
                          <a:effectLst/>
                          <a:latin typeface="Calibri" panose="020F0502020204030204" pitchFamily="34" charset="0"/>
                        </a:rPr>
                        <a:t>PROTECT</a:t>
                      </a:r>
                    </a:p>
                  </a:txBody>
                  <a:tcPr marL="5914" marR="5914" marT="5914" marB="0">
                    <a:lnL w="6350" cap="flat" cmpd="sng" algn="ctr">
                      <a:solidFill>
                        <a:srgbClr val="ACCBF9"/>
                      </a:solidFill>
                      <a:prstDash val="solid"/>
                      <a:round/>
                      <a:headEnd type="none" w="med" len="med"/>
                      <a:tailEnd type="none" w="med" len="med"/>
                    </a:lnL>
                    <a:lnR w="6350" cap="flat" cmpd="sng" algn="ctr">
                      <a:solidFill>
                        <a:srgbClr val="ACCBF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92EC"/>
                    </a:solidFill>
                  </a:tcPr>
                </a:tc>
                <a:tc>
                  <a:txBody>
                    <a:bodyPr/>
                    <a:lstStyle/>
                    <a:p>
                      <a:pPr algn="ctr" fontAlgn="t"/>
                      <a:r>
                        <a:rPr lang="en-US" sz="1000" b="0" i="0" u="none" strike="noStrike">
                          <a:solidFill>
                            <a:srgbClr val="000000"/>
                          </a:solidFill>
                          <a:effectLst/>
                          <a:latin typeface="Calibri" panose="020F0502020204030204" pitchFamily="34" charset="0"/>
                        </a:rPr>
                        <a:t>2</a:t>
                      </a:r>
                    </a:p>
                  </a:txBody>
                  <a:tcPr marL="5914" marR="5914" marT="5914" marB="0">
                    <a:lnL w="6350" cap="flat" cmpd="sng" algn="ctr">
                      <a:solidFill>
                        <a:srgbClr val="ACCBF9"/>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1</a:t>
                      </a:r>
                    </a:p>
                  </a:txBody>
                  <a:tcPr marL="5914" marR="5914" marT="591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1</a:t>
                      </a:r>
                    </a:p>
                  </a:txBody>
                  <a:tcPr marL="5914" marR="5914" marT="591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0</a:t>
                      </a:r>
                    </a:p>
                  </a:txBody>
                  <a:tcPr marL="5914" marR="5914" marT="591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2</a:t>
                      </a:r>
                    </a:p>
                  </a:txBody>
                  <a:tcPr marL="5914" marR="5914" marT="591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0</a:t>
                      </a:r>
                    </a:p>
                  </a:txBody>
                  <a:tcPr marL="5914" marR="5914" marT="591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0</a:t>
                      </a:r>
                    </a:p>
                  </a:txBody>
                  <a:tcPr marL="5914" marR="5914" marT="591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43</a:t>
                      </a:r>
                    </a:p>
                  </a:txBody>
                  <a:tcPr marL="5914" marR="5914" marT="591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25</a:t>
                      </a:r>
                    </a:p>
                  </a:txBody>
                  <a:tcPr marL="5914" marR="5914" marT="5914"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5711922"/>
                  </a:ext>
                </a:extLst>
              </a:tr>
              <a:tr h="203650">
                <a:tc>
                  <a:txBody>
                    <a:bodyPr/>
                    <a:lstStyle/>
                    <a:p>
                      <a:pPr algn="ctr" fontAlgn="t"/>
                      <a:r>
                        <a:rPr lang="en-US" sz="1000" b="0" i="0" u="none" strike="noStrike">
                          <a:solidFill>
                            <a:srgbClr val="000000"/>
                          </a:solidFill>
                          <a:effectLst/>
                          <a:latin typeface="Calibri" panose="020F0502020204030204" pitchFamily="34" charset="0"/>
                        </a:rPr>
                        <a:t>F</a:t>
                      </a:r>
                    </a:p>
                  </a:txBody>
                  <a:tcPr marL="5914" marR="5914" marT="5914" marB="0">
                    <a:lnL w="6350" cap="flat" cmpd="sng" algn="ctr">
                      <a:solidFill>
                        <a:srgbClr val="ACCBF9"/>
                      </a:solidFill>
                      <a:prstDash val="solid"/>
                      <a:round/>
                      <a:headEnd type="none" w="med" len="med"/>
                      <a:tailEnd type="none" w="med" len="med"/>
                    </a:lnL>
                    <a:lnR w="6350" cap="flat" cmpd="sng" algn="ctr">
                      <a:solidFill>
                        <a:srgbClr val="ACCBF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1" i="0" u="none" strike="noStrike">
                          <a:solidFill>
                            <a:srgbClr val="000000"/>
                          </a:solidFill>
                          <a:effectLst/>
                          <a:latin typeface="Calibri" panose="020F0502020204030204" pitchFamily="34" charset="0"/>
                        </a:rPr>
                        <a:t>DE</a:t>
                      </a:r>
                    </a:p>
                  </a:txBody>
                  <a:tcPr marL="5914" marR="5914" marT="5914" marB="0">
                    <a:lnL w="6350" cap="flat" cmpd="sng" algn="ctr">
                      <a:solidFill>
                        <a:srgbClr val="ACCBF9"/>
                      </a:solidFill>
                      <a:prstDash val="solid"/>
                      <a:round/>
                      <a:headEnd type="none" w="med" len="med"/>
                      <a:tailEnd type="none" w="med" len="med"/>
                    </a:lnL>
                    <a:lnR w="6350" cap="flat" cmpd="sng" algn="ctr">
                      <a:solidFill>
                        <a:srgbClr val="ACCBF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746"/>
                    </a:solidFill>
                  </a:tcPr>
                </a:tc>
                <a:tc>
                  <a:txBody>
                    <a:bodyPr/>
                    <a:lstStyle/>
                    <a:p>
                      <a:pPr algn="l" fontAlgn="t"/>
                      <a:r>
                        <a:rPr lang="en-US" sz="1000" b="1" i="0" u="none" strike="noStrike">
                          <a:solidFill>
                            <a:srgbClr val="000000"/>
                          </a:solidFill>
                          <a:effectLst/>
                          <a:latin typeface="Calibri" panose="020F0502020204030204" pitchFamily="34" charset="0"/>
                        </a:rPr>
                        <a:t>DETECT</a:t>
                      </a:r>
                    </a:p>
                  </a:txBody>
                  <a:tcPr marL="5914" marR="5914" marT="5914" marB="0">
                    <a:lnL w="6350" cap="flat" cmpd="sng" algn="ctr">
                      <a:solidFill>
                        <a:srgbClr val="ACCBF9"/>
                      </a:solidFill>
                      <a:prstDash val="solid"/>
                      <a:round/>
                      <a:headEnd type="none" w="med" len="med"/>
                      <a:tailEnd type="none" w="med" len="med"/>
                    </a:lnL>
                    <a:lnR w="6350" cap="flat" cmpd="sng" algn="ctr">
                      <a:solidFill>
                        <a:srgbClr val="ACCBF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746"/>
                    </a:solidFill>
                  </a:tcPr>
                </a:tc>
                <a:tc>
                  <a:txBody>
                    <a:bodyPr/>
                    <a:lstStyle/>
                    <a:p>
                      <a:pPr algn="ctr" fontAlgn="t"/>
                      <a:r>
                        <a:rPr lang="en-US" sz="1000" b="0" i="0" u="none" strike="noStrike">
                          <a:solidFill>
                            <a:srgbClr val="000000"/>
                          </a:solidFill>
                          <a:effectLst/>
                          <a:latin typeface="Calibri" panose="020F0502020204030204" pitchFamily="34" charset="0"/>
                        </a:rPr>
                        <a:t>0</a:t>
                      </a:r>
                    </a:p>
                  </a:txBody>
                  <a:tcPr marL="5914" marR="5914" marT="5914" marB="0">
                    <a:lnL w="6350" cap="flat" cmpd="sng" algn="ctr">
                      <a:solidFill>
                        <a:srgbClr val="ACCBF9"/>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0</a:t>
                      </a:r>
                    </a:p>
                  </a:txBody>
                  <a:tcPr marL="5914" marR="5914" marT="591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0</a:t>
                      </a:r>
                    </a:p>
                  </a:txBody>
                  <a:tcPr marL="5914" marR="5914" marT="591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0</a:t>
                      </a:r>
                    </a:p>
                  </a:txBody>
                  <a:tcPr marL="5914" marR="5914" marT="591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dirty="0">
                          <a:solidFill>
                            <a:srgbClr val="000000"/>
                          </a:solidFill>
                          <a:effectLst/>
                          <a:latin typeface="Calibri" panose="020F0502020204030204" pitchFamily="34" charset="0"/>
                        </a:rPr>
                        <a:t>0</a:t>
                      </a:r>
                    </a:p>
                  </a:txBody>
                  <a:tcPr marL="5914" marR="5914" marT="591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0</a:t>
                      </a:r>
                    </a:p>
                  </a:txBody>
                  <a:tcPr marL="5914" marR="5914" marT="591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0</a:t>
                      </a:r>
                    </a:p>
                  </a:txBody>
                  <a:tcPr marL="5914" marR="5914" marT="591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14</a:t>
                      </a:r>
                    </a:p>
                  </a:txBody>
                  <a:tcPr marL="5914" marR="5914" marT="591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10</a:t>
                      </a:r>
                    </a:p>
                  </a:txBody>
                  <a:tcPr marL="5914" marR="5914" marT="5914"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9071015"/>
                  </a:ext>
                </a:extLst>
              </a:tr>
              <a:tr h="203650">
                <a:tc>
                  <a:txBody>
                    <a:bodyPr/>
                    <a:lstStyle/>
                    <a:p>
                      <a:pPr algn="ctr" fontAlgn="t"/>
                      <a:r>
                        <a:rPr lang="en-US" sz="1000" b="0" i="0" u="none" strike="noStrike">
                          <a:solidFill>
                            <a:srgbClr val="000000"/>
                          </a:solidFill>
                          <a:effectLst/>
                          <a:latin typeface="Calibri" panose="020F0502020204030204" pitchFamily="34" charset="0"/>
                        </a:rPr>
                        <a:t>F</a:t>
                      </a:r>
                    </a:p>
                  </a:txBody>
                  <a:tcPr marL="5914" marR="5914" marT="5914" marB="0">
                    <a:lnL w="6350" cap="flat" cmpd="sng" algn="ctr">
                      <a:solidFill>
                        <a:srgbClr val="ACCBF9"/>
                      </a:solidFill>
                      <a:prstDash val="solid"/>
                      <a:round/>
                      <a:headEnd type="none" w="med" len="med"/>
                      <a:tailEnd type="none" w="med" len="med"/>
                    </a:lnL>
                    <a:lnR w="6350" cap="flat" cmpd="sng" algn="ctr">
                      <a:solidFill>
                        <a:srgbClr val="ACCBF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1" i="0" u="none" strike="noStrike">
                          <a:solidFill>
                            <a:srgbClr val="000000"/>
                          </a:solidFill>
                          <a:effectLst/>
                          <a:latin typeface="Calibri" panose="020F0502020204030204" pitchFamily="34" charset="0"/>
                        </a:rPr>
                        <a:t>RS</a:t>
                      </a:r>
                    </a:p>
                  </a:txBody>
                  <a:tcPr marL="5914" marR="5914" marT="5914" marB="0">
                    <a:lnL w="6350" cap="flat" cmpd="sng" algn="ctr">
                      <a:solidFill>
                        <a:srgbClr val="ACCBF9"/>
                      </a:solidFill>
                      <a:prstDash val="solid"/>
                      <a:round/>
                      <a:headEnd type="none" w="med" len="med"/>
                      <a:tailEnd type="none" w="med" len="med"/>
                    </a:lnL>
                    <a:lnR w="6350" cap="flat" cmpd="sng" algn="ctr">
                      <a:solidFill>
                        <a:srgbClr val="ACCBF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367"/>
                    </a:solidFill>
                  </a:tcPr>
                </a:tc>
                <a:tc>
                  <a:txBody>
                    <a:bodyPr/>
                    <a:lstStyle/>
                    <a:p>
                      <a:pPr algn="l" fontAlgn="t"/>
                      <a:r>
                        <a:rPr lang="en-US" sz="1000" b="1" i="0" u="none" strike="noStrike">
                          <a:solidFill>
                            <a:srgbClr val="000000"/>
                          </a:solidFill>
                          <a:effectLst/>
                          <a:latin typeface="Calibri" panose="020F0502020204030204" pitchFamily="34" charset="0"/>
                        </a:rPr>
                        <a:t>RESPOND</a:t>
                      </a:r>
                    </a:p>
                  </a:txBody>
                  <a:tcPr marL="5914" marR="5914" marT="5914" marB="0">
                    <a:lnL w="6350" cap="flat" cmpd="sng" algn="ctr">
                      <a:solidFill>
                        <a:srgbClr val="ACCBF9"/>
                      </a:solidFill>
                      <a:prstDash val="solid"/>
                      <a:round/>
                      <a:headEnd type="none" w="med" len="med"/>
                      <a:tailEnd type="none" w="med" len="med"/>
                    </a:lnL>
                    <a:lnR w="6350" cap="flat" cmpd="sng" algn="ctr">
                      <a:solidFill>
                        <a:srgbClr val="ACCBF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367"/>
                    </a:solidFill>
                  </a:tcPr>
                </a:tc>
                <a:tc>
                  <a:txBody>
                    <a:bodyPr/>
                    <a:lstStyle/>
                    <a:p>
                      <a:pPr algn="ctr" fontAlgn="t"/>
                      <a:r>
                        <a:rPr lang="en-US" sz="1000" b="0" i="0" u="none" strike="noStrike">
                          <a:solidFill>
                            <a:srgbClr val="000000"/>
                          </a:solidFill>
                          <a:effectLst/>
                          <a:latin typeface="Calibri" panose="020F0502020204030204" pitchFamily="34" charset="0"/>
                        </a:rPr>
                        <a:t>0</a:t>
                      </a:r>
                    </a:p>
                  </a:txBody>
                  <a:tcPr marL="5914" marR="5914" marT="5914" marB="0">
                    <a:lnL w="6350" cap="flat" cmpd="sng" algn="ctr">
                      <a:solidFill>
                        <a:srgbClr val="ACCBF9"/>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0</a:t>
                      </a:r>
                    </a:p>
                  </a:txBody>
                  <a:tcPr marL="5914" marR="5914" marT="591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0</a:t>
                      </a:r>
                    </a:p>
                  </a:txBody>
                  <a:tcPr marL="5914" marR="5914" marT="591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0</a:t>
                      </a:r>
                    </a:p>
                  </a:txBody>
                  <a:tcPr marL="5914" marR="5914" marT="591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0</a:t>
                      </a:r>
                    </a:p>
                  </a:txBody>
                  <a:tcPr marL="5914" marR="5914" marT="591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0</a:t>
                      </a:r>
                    </a:p>
                  </a:txBody>
                  <a:tcPr marL="5914" marR="5914" marT="591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0</a:t>
                      </a:r>
                    </a:p>
                  </a:txBody>
                  <a:tcPr marL="5914" marR="5914" marT="591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12</a:t>
                      </a:r>
                    </a:p>
                  </a:txBody>
                  <a:tcPr marL="5914" marR="5914" marT="591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4</a:t>
                      </a:r>
                    </a:p>
                  </a:txBody>
                  <a:tcPr marL="5914" marR="5914" marT="5914"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5500434"/>
                  </a:ext>
                </a:extLst>
              </a:tr>
              <a:tr h="203650">
                <a:tc>
                  <a:txBody>
                    <a:bodyPr/>
                    <a:lstStyle/>
                    <a:p>
                      <a:pPr algn="ctr" fontAlgn="t"/>
                      <a:r>
                        <a:rPr lang="en-US" sz="1000" b="0" i="0" u="none" strike="noStrike">
                          <a:solidFill>
                            <a:srgbClr val="000000"/>
                          </a:solidFill>
                          <a:effectLst/>
                          <a:latin typeface="Calibri" panose="020F0502020204030204" pitchFamily="34" charset="0"/>
                        </a:rPr>
                        <a:t>F</a:t>
                      </a:r>
                    </a:p>
                  </a:txBody>
                  <a:tcPr marL="5914" marR="5914" marT="5914" marB="0">
                    <a:lnL w="6350" cap="flat" cmpd="sng" algn="ctr">
                      <a:solidFill>
                        <a:srgbClr val="ACCBF9"/>
                      </a:solidFill>
                      <a:prstDash val="solid"/>
                      <a:round/>
                      <a:headEnd type="none" w="med" len="med"/>
                      <a:tailEnd type="none" w="med" len="med"/>
                    </a:lnL>
                    <a:lnR w="6350" cap="flat" cmpd="sng" algn="ctr">
                      <a:solidFill>
                        <a:srgbClr val="ACCBF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000" b="1" i="0" u="none" strike="noStrike">
                          <a:solidFill>
                            <a:srgbClr val="000000"/>
                          </a:solidFill>
                          <a:effectLst/>
                          <a:latin typeface="Calibri" panose="020F0502020204030204" pitchFamily="34" charset="0"/>
                        </a:rPr>
                        <a:t>RC</a:t>
                      </a:r>
                    </a:p>
                  </a:txBody>
                  <a:tcPr marL="5914" marR="5914" marT="5914" marB="0">
                    <a:lnL w="6350" cap="flat" cmpd="sng" algn="ctr">
                      <a:solidFill>
                        <a:srgbClr val="ACCBF9"/>
                      </a:solidFill>
                      <a:prstDash val="solid"/>
                      <a:round/>
                      <a:headEnd type="none" w="med" len="med"/>
                      <a:tailEnd type="none" w="med" len="med"/>
                    </a:lnL>
                    <a:lnR w="6350" cap="flat" cmpd="sng" algn="ctr">
                      <a:solidFill>
                        <a:srgbClr val="ACCBF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DF4A0"/>
                    </a:solidFill>
                  </a:tcPr>
                </a:tc>
                <a:tc>
                  <a:txBody>
                    <a:bodyPr/>
                    <a:lstStyle/>
                    <a:p>
                      <a:pPr algn="l" fontAlgn="t"/>
                      <a:r>
                        <a:rPr lang="en-US" sz="1000" b="1" i="0" u="none" strike="noStrike">
                          <a:solidFill>
                            <a:srgbClr val="000000"/>
                          </a:solidFill>
                          <a:effectLst/>
                          <a:latin typeface="Calibri" panose="020F0502020204030204" pitchFamily="34" charset="0"/>
                        </a:rPr>
                        <a:t>RECOVER</a:t>
                      </a:r>
                    </a:p>
                  </a:txBody>
                  <a:tcPr marL="5914" marR="5914" marT="5914" marB="0">
                    <a:lnL w="6350" cap="flat" cmpd="sng" algn="ctr">
                      <a:solidFill>
                        <a:srgbClr val="ACCBF9"/>
                      </a:solidFill>
                      <a:prstDash val="solid"/>
                      <a:round/>
                      <a:headEnd type="none" w="med" len="med"/>
                      <a:tailEnd type="none" w="med" len="med"/>
                    </a:lnL>
                    <a:lnR w="6350" cap="flat" cmpd="sng" algn="ctr">
                      <a:solidFill>
                        <a:srgbClr val="ACCBF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DF4A0"/>
                    </a:solidFill>
                  </a:tcPr>
                </a:tc>
                <a:tc>
                  <a:txBody>
                    <a:bodyPr/>
                    <a:lstStyle/>
                    <a:p>
                      <a:pPr algn="ctr" fontAlgn="t"/>
                      <a:r>
                        <a:rPr lang="en-US" sz="1000" b="0" i="0" u="none" strike="noStrike">
                          <a:solidFill>
                            <a:srgbClr val="000000"/>
                          </a:solidFill>
                          <a:effectLst/>
                          <a:latin typeface="Calibri" panose="020F0502020204030204" pitchFamily="34" charset="0"/>
                        </a:rPr>
                        <a:t>0</a:t>
                      </a:r>
                    </a:p>
                  </a:txBody>
                  <a:tcPr marL="5914" marR="5914" marT="5914" marB="0">
                    <a:lnL w="6350" cap="flat" cmpd="sng" algn="ctr">
                      <a:solidFill>
                        <a:srgbClr val="ACCBF9"/>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0</a:t>
                      </a:r>
                    </a:p>
                  </a:txBody>
                  <a:tcPr marL="5914" marR="5914" marT="591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0</a:t>
                      </a:r>
                    </a:p>
                  </a:txBody>
                  <a:tcPr marL="5914" marR="5914" marT="591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0</a:t>
                      </a:r>
                    </a:p>
                  </a:txBody>
                  <a:tcPr marL="5914" marR="5914" marT="591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0</a:t>
                      </a:r>
                    </a:p>
                  </a:txBody>
                  <a:tcPr marL="5914" marR="5914" marT="591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0</a:t>
                      </a:r>
                    </a:p>
                  </a:txBody>
                  <a:tcPr marL="5914" marR="5914" marT="591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0</a:t>
                      </a:r>
                    </a:p>
                  </a:txBody>
                  <a:tcPr marL="5914" marR="5914" marT="591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10</a:t>
                      </a:r>
                    </a:p>
                  </a:txBody>
                  <a:tcPr marL="5914" marR="5914" marT="591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000" b="0" i="0" u="none" strike="noStrike">
                          <a:solidFill>
                            <a:srgbClr val="000000"/>
                          </a:solidFill>
                          <a:effectLst/>
                          <a:latin typeface="Calibri" panose="020F0502020204030204" pitchFamily="34" charset="0"/>
                        </a:rPr>
                        <a:t>1</a:t>
                      </a:r>
                    </a:p>
                  </a:txBody>
                  <a:tcPr marL="5914" marR="5914" marT="5914"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4331435"/>
                  </a:ext>
                </a:extLst>
              </a:tr>
              <a:tr h="203650">
                <a:tc>
                  <a:txBody>
                    <a:bodyPr/>
                    <a:lstStyle/>
                    <a:p>
                      <a:pPr algn="ctr" fontAlgn="t"/>
                      <a:r>
                        <a:rPr lang="en-US" sz="1000" b="0" i="0" u="none" strike="noStrike">
                          <a:solidFill>
                            <a:srgbClr val="000000"/>
                          </a:solidFill>
                          <a:effectLst/>
                          <a:latin typeface="Calibri" panose="020F0502020204030204" pitchFamily="34" charset="0"/>
                        </a:rPr>
                        <a:t>F</a:t>
                      </a:r>
                    </a:p>
                  </a:txBody>
                  <a:tcPr marL="5914" marR="5914" marT="5914" marB="0">
                    <a:lnL w="6350" cap="flat" cmpd="sng" algn="ctr">
                      <a:solidFill>
                        <a:srgbClr val="ACCBF9"/>
                      </a:solidFill>
                      <a:prstDash val="solid"/>
                      <a:round/>
                      <a:headEnd type="none" w="med" len="med"/>
                      <a:tailEnd type="none" w="med" len="med"/>
                    </a:lnL>
                    <a:lnR w="6350" cap="flat" cmpd="sng" algn="ctr">
                      <a:solidFill>
                        <a:srgbClr val="ACCBF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ACCBF9"/>
                      </a:solidFill>
                      <a:prstDash val="solid"/>
                      <a:round/>
                      <a:headEnd type="none" w="med" len="med"/>
                      <a:tailEnd type="none" w="med" len="med"/>
                    </a:lnB>
                    <a:noFill/>
                  </a:tcPr>
                </a:tc>
                <a:tc>
                  <a:txBody>
                    <a:bodyPr/>
                    <a:lstStyle/>
                    <a:p>
                      <a:pPr algn="l" fontAlgn="t"/>
                      <a:r>
                        <a:rPr lang="en-US" sz="1000" b="1" i="0" u="none" strike="noStrike">
                          <a:solidFill>
                            <a:srgbClr val="000000"/>
                          </a:solidFill>
                          <a:effectLst/>
                          <a:latin typeface="Calibri" panose="020F0502020204030204" pitchFamily="34" charset="0"/>
                        </a:rPr>
                        <a:t>EX</a:t>
                      </a:r>
                    </a:p>
                  </a:txBody>
                  <a:tcPr marL="5914" marR="5914" marT="5914" marB="0">
                    <a:lnL w="6350" cap="flat" cmpd="sng" algn="ctr">
                      <a:solidFill>
                        <a:srgbClr val="ACCBF9"/>
                      </a:solidFill>
                      <a:prstDash val="solid"/>
                      <a:round/>
                      <a:headEnd type="none" w="med" len="med"/>
                      <a:tailEnd type="none" w="med" len="med"/>
                    </a:lnL>
                    <a:lnR w="6350" cap="flat" cmpd="sng" algn="ctr">
                      <a:solidFill>
                        <a:srgbClr val="ACCBF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ACCBF9"/>
                      </a:solidFill>
                      <a:prstDash val="solid"/>
                      <a:round/>
                      <a:headEnd type="none" w="med" len="med"/>
                      <a:tailEnd type="none" w="med" len="med"/>
                    </a:lnB>
                    <a:solidFill>
                      <a:srgbClr val="F67E00"/>
                    </a:solidFill>
                  </a:tcPr>
                </a:tc>
                <a:tc>
                  <a:txBody>
                    <a:bodyPr/>
                    <a:lstStyle/>
                    <a:p>
                      <a:pPr algn="l" fontAlgn="t"/>
                      <a:r>
                        <a:rPr lang="en-US" sz="1000" b="1" i="0" u="none" strike="noStrike">
                          <a:solidFill>
                            <a:srgbClr val="000000"/>
                          </a:solidFill>
                          <a:effectLst/>
                          <a:latin typeface="Calibri" panose="020F0502020204030204" pitchFamily="34" charset="0"/>
                        </a:rPr>
                        <a:t>EXTEND</a:t>
                      </a:r>
                    </a:p>
                  </a:txBody>
                  <a:tcPr marL="5914" marR="5914" marT="5914" marB="0">
                    <a:lnL w="6350" cap="flat" cmpd="sng" algn="ctr">
                      <a:solidFill>
                        <a:srgbClr val="ACCBF9"/>
                      </a:solidFill>
                      <a:prstDash val="solid"/>
                      <a:round/>
                      <a:headEnd type="none" w="med" len="med"/>
                      <a:tailEnd type="none" w="med" len="med"/>
                    </a:lnL>
                    <a:lnR w="6350" cap="flat" cmpd="sng" algn="ctr">
                      <a:solidFill>
                        <a:srgbClr val="ACCBF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ACCBF9"/>
                      </a:solidFill>
                      <a:prstDash val="solid"/>
                      <a:round/>
                      <a:headEnd type="none" w="med" len="med"/>
                      <a:tailEnd type="none" w="med" len="med"/>
                    </a:lnB>
                    <a:solidFill>
                      <a:srgbClr val="F67E00"/>
                    </a:solidFill>
                  </a:tcPr>
                </a:tc>
                <a:tc>
                  <a:txBody>
                    <a:bodyPr/>
                    <a:lstStyle/>
                    <a:p>
                      <a:pPr algn="ctr" fontAlgn="t"/>
                      <a:r>
                        <a:rPr lang="en-US" sz="1000" b="0" i="0" u="none" strike="noStrike">
                          <a:solidFill>
                            <a:srgbClr val="000000"/>
                          </a:solidFill>
                          <a:effectLst/>
                          <a:latin typeface="Calibri" panose="020F0502020204030204" pitchFamily="34" charset="0"/>
                        </a:rPr>
                        <a:t>0</a:t>
                      </a:r>
                    </a:p>
                  </a:txBody>
                  <a:tcPr marL="5914" marR="5914" marT="5914" marB="0">
                    <a:lnL w="6350" cap="flat" cmpd="sng" algn="ctr">
                      <a:solidFill>
                        <a:srgbClr val="ACCBF9"/>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t"/>
                      <a:r>
                        <a:rPr lang="en-US" sz="1000" b="0" i="0" u="none" strike="noStrike">
                          <a:solidFill>
                            <a:srgbClr val="000000"/>
                          </a:solidFill>
                          <a:effectLst/>
                          <a:latin typeface="Calibri" panose="020F0502020204030204" pitchFamily="34" charset="0"/>
                        </a:rPr>
                        <a:t>0</a:t>
                      </a:r>
                    </a:p>
                  </a:txBody>
                  <a:tcPr marL="5914" marR="5914" marT="5914" marB="0">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t"/>
                      <a:r>
                        <a:rPr lang="en-US" sz="1000" b="0" i="0" u="none" strike="noStrike">
                          <a:solidFill>
                            <a:srgbClr val="000000"/>
                          </a:solidFill>
                          <a:effectLst/>
                          <a:latin typeface="Calibri" panose="020F0502020204030204" pitchFamily="34" charset="0"/>
                        </a:rPr>
                        <a:t>0</a:t>
                      </a:r>
                    </a:p>
                  </a:txBody>
                  <a:tcPr marL="5914" marR="5914" marT="5914" marB="0">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t"/>
                      <a:r>
                        <a:rPr lang="en-US" sz="1000" b="0" i="0" u="none" strike="noStrike">
                          <a:solidFill>
                            <a:srgbClr val="000000"/>
                          </a:solidFill>
                          <a:effectLst/>
                          <a:latin typeface="Calibri" panose="020F0502020204030204" pitchFamily="34" charset="0"/>
                        </a:rPr>
                        <a:t>0</a:t>
                      </a:r>
                    </a:p>
                  </a:txBody>
                  <a:tcPr marL="5914" marR="5914" marT="5914" marB="0">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t"/>
                      <a:r>
                        <a:rPr lang="en-US" sz="1000" b="0" i="0" u="none" strike="noStrike">
                          <a:solidFill>
                            <a:srgbClr val="000000"/>
                          </a:solidFill>
                          <a:effectLst/>
                          <a:latin typeface="Calibri" panose="020F0502020204030204" pitchFamily="34" charset="0"/>
                        </a:rPr>
                        <a:t>0</a:t>
                      </a:r>
                    </a:p>
                  </a:txBody>
                  <a:tcPr marL="5914" marR="5914" marT="5914" marB="0">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t"/>
                      <a:r>
                        <a:rPr lang="en-US" sz="1000" b="0" i="0" u="none" strike="noStrike">
                          <a:solidFill>
                            <a:srgbClr val="000000"/>
                          </a:solidFill>
                          <a:effectLst/>
                          <a:latin typeface="Calibri" panose="020F0502020204030204" pitchFamily="34" charset="0"/>
                        </a:rPr>
                        <a:t>0</a:t>
                      </a:r>
                    </a:p>
                  </a:txBody>
                  <a:tcPr marL="5914" marR="5914" marT="5914" marB="0">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t"/>
                      <a:r>
                        <a:rPr lang="en-US" sz="1000" b="0" i="0" u="none" strike="noStrike">
                          <a:solidFill>
                            <a:srgbClr val="000000"/>
                          </a:solidFill>
                          <a:effectLst/>
                          <a:latin typeface="Calibri" panose="020F0502020204030204" pitchFamily="34" charset="0"/>
                        </a:rPr>
                        <a:t>0</a:t>
                      </a:r>
                    </a:p>
                  </a:txBody>
                  <a:tcPr marL="5914" marR="5914" marT="5914" marB="0">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t"/>
                      <a:r>
                        <a:rPr lang="en-US" sz="1000" b="0" i="0" u="none" strike="noStrike">
                          <a:solidFill>
                            <a:srgbClr val="000000"/>
                          </a:solidFill>
                          <a:effectLst/>
                          <a:latin typeface="Calibri" panose="020F0502020204030204" pitchFamily="34" charset="0"/>
                        </a:rPr>
                        <a:t>22</a:t>
                      </a:r>
                    </a:p>
                  </a:txBody>
                  <a:tcPr marL="5914" marR="5914" marT="5914" marB="0">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t"/>
                      <a:r>
                        <a:rPr lang="en-US" sz="1000" b="0" i="0" u="none" strike="noStrike" dirty="0">
                          <a:solidFill>
                            <a:srgbClr val="000000"/>
                          </a:solidFill>
                          <a:effectLst/>
                          <a:latin typeface="Calibri" panose="020F0502020204030204" pitchFamily="34" charset="0"/>
                        </a:rPr>
                        <a:t>10</a:t>
                      </a:r>
                    </a:p>
                  </a:txBody>
                  <a:tcPr marL="5914" marR="5914" marT="5914"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338688236"/>
                  </a:ext>
                </a:extLst>
              </a:tr>
            </a:tbl>
          </a:graphicData>
        </a:graphic>
      </p:graphicFrame>
    </p:spTree>
    <p:extLst>
      <p:ext uri="{BB962C8B-B14F-4D97-AF65-F5344CB8AC3E}">
        <p14:creationId xmlns:p14="http://schemas.microsoft.com/office/powerpoint/2010/main" val="3345995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21DA9-1FBA-7E29-AA5B-CA83EDE3875D}"/>
              </a:ext>
            </a:extLst>
          </p:cNvPr>
          <p:cNvSpPr>
            <a:spLocks noGrp="1"/>
          </p:cNvSpPr>
          <p:nvPr>
            <p:ph type="title"/>
          </p:nvPr>
        </p:nvSpPr>
        <p:spPr/>
        <p:txBody>
          <a:bodyPr>
            <a:normAutofit/>
          </a:bodyPr>
          <a:lstStyle/>
          <a:p>
            <a:r>
              <a:rPr lang="en-US" sz="3600" dirty="0"/>
              <a:t>Suggested Practices</a:t>
            </a:r>
          </a:p>
        </p:txBody>
      </p:sp>
      <p:sp>
        <p:nvSpPr>
          <p:cNvPr id="3" name="Content Placeholder 2">
            <a:extLst>
              <a:ext uri="{FF2B5EF4-FFF2-40B4-BE49-F238E27FC236}">
                <a16:creationId xmlns:a16="http://schemas.microsoft.com/office/drawing/2014/main" id="{442D37BA-62FB-4375-85C3-0F938A1472EA}"/>
              </a:ext>
            </a:extLst>
          </p:cNvPr>
          <p:cNvSpPr>
            <a:spLocks noGrp="1"/>
          </p:cNvSpPr>
          <p:nvPr>
            <p:ph idx="1"/>
          </p:nvPr>
        </p:nvSpPr>
        <p:spPr>
          <a:xfrm>
            <a:off x="452174" y="1831366"/>
            <a:ext cx="5593492" cy="4351338"/>
          </a:xfrm>
        </p:spPr>
        <p:txBody>
          <a:bodyPr>
            <a:normAutofit/>
          </a:bodyPr>
          <a:lstStyle/>
          <a:p>
            <a:r>
              <a:rPr lang="en-US" sz="2400" dirty="0"/>
              <a:t>Tailor for your needs</a:t>
            </a:r>
          </a:p>
          <a:p>
            <a:r>
              <a:rPr lang="en-US" sz="2400" dirty="0"/>
              <a:t>Tier up</a:t>
            </a:r>
          </a:p>
          <a:p>
            <a:r>
              <a:rPr lang="en-US" sz="2400" dirty="0"/>
              <a:t>Reduce number of responses </a:t>
            </a:r>
          </a:p>
          <a:p>
            <a:r>
              <a:rPr lang="en-US" sz="2400" dirty="0"/>
              <a:t>Socialize internally and externally </a:t>
            </a:r>
          </a:p>
          <a:p>
            <a:r>
              <a:rPr lang="en-US" sz="2400" dirty="0"/>
              <a:t>Leverage community support</a:t>
            </a:r>
          </a:p>
          <a:p>
            <a:r>
              <a:rPr lang="en-US" sz="2400" dirty="0"/>
              <a:t>Build upon the self assessment</a:t>
            </a:r>
          </a:p>
          <a:p>
            <a:r>
              <a:rPr lang="en-US" sz="2400" dirty="0"/>
              <a:t>Use tools to help</a:t>
            </a:r>
          </a:p>
        </p:txBody>
      </p:sp>
      <p:pic>
        <p:nvPicPr>
          <p:cNvPr id="1026" name="Picture 2" descr="Coming Soon Icon&quot; Images – Browse 572 Stock Photos, Vectors, and Video |  Adobe Stock">
            <a:extLst>
              <a:ext uri="{FF2B5EF4-FFF2-40B4-BE49-F238E27FC236}">
                <a16:creationId xmlns:a16="http://schemas.microsoft.com/office/drawing/2014/main" id="{AA3D3FA6-1657-4DFD-409B-0E5276548AD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55475" y="622986"/>
            <a:ext cx="3875903" cy="19379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F1AE9D1-2549-CF0A-958E-20BBC2B11C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46335" y="2323070"/>
            <a:ext cx="5677022" cy="2928552"/>
          </a:xfrm>
          <a:prstGeom prst="rect">
            <a:avLst/>
          </a:prstGeom>
        </p:spPr>
      </p:pic>
    </p:spTree>
    <p:extLst>
      <p:ext uri="{BB962C8B-B14F-4D97-AF65-F5344CB8AC3E}">
        <p14:creationId xmlns:p14="http://schemas.microsoft.com/office/powerpoint/2010/main" val="2664769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4E3E33-3634-AF45-62DC-7B7A690CFFB2}"/>
              </a:ext>
            </a:extLst>
          </p:cNvPr>
          <p:cNvSpPr/>
          <p:nvPr/>
        </p:nvSpPr>
        <p:spPr>
          <a:xfrm>
            <a:off x="0" y="1214438"/>
            <a:ext cx="1700213" cy="611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1F47CED-3EF9-941E-3128-32CDB8EA9D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6181" y="471485"/>
            <a:ext cx="11060196" cy="6217920"/>
          </a:xfrm>
          <a:prstGeom prst="rect">
            <a:avLst/>
          </a:prstGeom>
        </p:spPr>
      </p:pic>
    </p:spTree>
    <p:extLst>
      <p:ext uri="{BB962C8B-B14F-4D97-AF65-F5344CB8AC3E}">
        <p14:creationId xmlns:p14="http://schemas.microsoft.com/office/powerpoint/2010/main" val="3172518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4E3E33-3634-AF45-62DC-7B7A690CFFB2}"/>
              </a:ext>
            </a:extLst>
          </p:cNvPr>
          <p:cNvSpPr/>
          <p:nvPr/>
        </p:nvSpPr>
        <p:spPr>
          <a:xfrm>
            <a:off x="0" y="1214438"/>
            <a:ext cx="1700213" cy="611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06E836A-9338-FF08-28BF-2D8CF794A5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5903" y="514349"/>
            <a:ext cx="11060194" cy="6217920"/>
          </a:xfrm>
          <a:prstGeom prst="rect">
            <a:avLst/>
          </a:prstGeom>
        </p:spPr>
      </p:pic>
    </p:spTree>
    <p:extLst>
      <p:ext uri="{BB962C8B-B14F-4D97-AF65-F5344CB8AC3E}">
        <p14:creationId xmlns:p14="http://schemas.microsoft.com/office/powerpoint/2010/main" val="1971743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18DAE64-20B3-BBAB-E8A0-8C153456B4DE}"/>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68057" y="-1"/>
            <a:ext cx="9990094" cy="678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3581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9">
            <a:extLst>
              <a:ext uri="{FF2B5EF4-FFF2-40B4-BE49-F238E27FC236}">
                <a16:creationId xmlns:a16="http://schemas.microsoft.com/office/drawing/2014/main" id="{CB2DAC73-3B9F-8266-BA1E-656B29EC7590}"/>
              </a:ext>
            </a:extLst>
          </p:cNvPr>
          <p:cNvGraphicFramePr>
            <a:graphicFrameLocks noGrp="1"/>
          </p:cNvGraphicFramePr>
          <p:nvPr>
            <p:extLst>
              <p:ext uri="{D42A27DB-BD31-4B8C-83A1-F6EECF244321}">
                <p14:modId xmlns:p14="http://schemas.microsoft.com/office/powerpoint/2010/main" val="3470629532"/>
              </p:ext>
            </p:extLst>
          </p:nvPr>
        </p:nvGraphicFramePr>
        <p:xfrm>
          <a:off x="107710" y="914170"/>
          <a:ext cx="11976580" cy="5805625"/>
        </p:xfrm>
        <a:graphic>
          <a:graphicData uri="http://schemas.openxmlformats.org/drawingml/2006/table">
            <a:tbl>
              <a:tblPr firstRow="1" bandRow="1">
                <a:tableStyleId>{5940675A-B579-460E-94D1-54222C63F5DA}</a:tableStyleId>
              </a:tblPr>
              <a:tblGrid>
                <a:gridCol w="1197658">
                  <a:extLst>
                    <a:ext uri="{9D8B030D-6E8A-4147-A177-3AD203B41FA5}">
                      <a16:colId xmlns:a16="http://schemas.microsoft.com/office/drawing/2014/main" val="3266480660"/>
                    </a:ext>
                  </a:extLst>
                </a:gridCol>
                <a:gridCol w="1197658">
                  <a:extLst>
                    <a:ext uri="{9D8B030D-6E8A-4147-A177-3AD203B41FA5}">
                      <a16:colId xmlns:a16="http://schemas.microsoft.com/office/drawing/2014/main" val="2976339455"/>
                    </a:ext>
                  </a:extLst>
                </a:gridCol>
                <a:gridCol w="1197658">
                  <a:extLst>
                    <a:ext uri="{9D8B030D-6E8A-4147-A177-3AD203B41FA5}">
                      <a16:colId xmlns:a16="http://schemas.microsoft.com/office/drawing/2014/main" val="793848005"/>
                    </a:ext>
                  </a:extLst>
                </a:gridCol>
                <a:gridCol w="1197658">
                  <a:extLst>
                    <a:ext uri="{9D8B030D-6E8A-4147-A177-3AD203B41FA5}">
                      <a16:colId xmlns:a16="http://schemas.microsoft.com/office/drawing/2014/main" val="959741074"/>
                    </a:ext>
                  </a:extLst>
                </a:gridCol>
                <a:gridCol w="1197658">
                  <a:extLst>
                    <a:ext uri="{9D8B030D-6E8A-4147-A177-3AD203B41FA5}">
                      <a16:colId xmlns:a16="http://schemas.microsoft.com/office/drawing/2014/main" val="3252231396"/>
                    </a:ext>
                  </a:extLst>
                </a:gridCol>
                <a:gridCol w="1197658">
                  <a:extLst>
                    <a:ext uri="{9D8B030D-6E8A-4147-A177-3AD203B41FA5}">
                      <a16:colId xmlns:a16="http://schemas.microsoft.com/office/drawing/2014/main" val="1740638596"/>
                    </a:ext>
                  </a:extLst>
                </a:gridCol>
                <a:gridCol w="1197658">
                  <a:extLst>
                    <a:ext uri="{9D8B030D-6E8A-4147-A177-3AD203B41FA5}">
                      <a16:colId xmlns:a16="http://schemas.microsoft.com/office/drawing/2014/main" val="2343603118"/>
                    </a:ext>
                  </a:extLst>
                </a:gridCol>
                <a:gridCol w="1197658">
                  <a:extLst>
                    <a:ext uri="{9D8B030D-6E8A-4147-A177-3AD203B41FA5}">
                      <a16:colId xmlns:a16="http://schemas.microsoft.com/office/drawing/2014/main" val="1115870021"/>
                    </a:ext>
                  </a:extLst>
                </a:gridCol>
                <a:gridCol w="1197658">
                  <a:extLst>
                    <a:ext uri="{9D8B030D-6E8A-4147-A177-3AD203B41FA5}">
                      <a16:colId xmlns:a16="http://schemas.microsoft.com/office/drawing/2014/main" val="4089678881"/>
                    </a:ext>
                  </a:extLst>
                </a:gridCol>
                <a:gridCol w="1197658">
                  <a:extLst>
                    <a:ext uri="{9D8B030D-6E8A-4147-A177-3AD203B41FA5}">
                      <a16:colId xmlns:a16="http://schemas.microsoft.com/office/drawing/2014/main" val="3205574147"/>
                    </a:ext>
                  </a:extLst>
                </a:gridCol>
              </a:tblGrid>
              <a:tr h="829375">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99945363"/>
                  </a:ext>
                </a:extLst>
              </a:tr>
              <a:tr h="829375">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59994053"/>
                  </a:ext>
                </a:extLst>
              </a:tr>
              <a:tr h="829375">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8510674"/>
                  </a:ext>
                </a:extLst>
              </a:tr>
              <a:tr h="829375">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54407856"/>
                  </a:ext>
                </a:extLst>
              </a:tr>
              <a:tr h="829375">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24589760"/>
                  </a:ext>
                </a:extLst>
              </a:tr>
              <a:tr h="829375">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66231771"/>
                  </a:ext>
                </a:extLst>
              </a:tr>
              <a:tr h="829375">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01747084"/>
                  </a:ext>
                </a:extLst>
              </a:tr>
            </a:tbl>
          </a:graphicData>
        </a:graphic>
      </p:graphicFrame>
      <p:sp>
        <p:nvSpPr>
          <p:cNvPr id="2" name="Title 1">
            <a:extLst>
              <a:ext uri="{FF2B5EF4-FFF2-40B4-BE49-F238E27FC236}">
                <a16:creationId xmlns:a16="http://schemas.microsoft.com/office/drawing/2014/main" id="{9F517517-BC6B-B7D5-8B31-D047FA1745EE}"/>
              </a:ext>
            </a:extLst>
          </p:cNvPr>
          <p:cNvSpPr>
            <a:spLocks noGrp="1"/>
          </p:cNvSpPr>
          <p:nvPr>
            <p:ph type="title"/>
          </p:nvPr>
        </p:nvSpPr>
        <p:spPr>
          <a:xfrm>
            <a:off x="107710" y="138206"/>
            <a:ext cx="10517360" cy="780289"/>
          </a:xfrm>
        </p:spPr>
        <p:txBody>
          <a:bodyPr>
            <a:normAutofit/>
          </a:bodyPr>
          <a:lstStyle/>
          <a:p>
            <a:r>
              <a:rPr lang="en-US" sz="3600" dirty="0"/>
              <a:t>CRI is a Not-for-Profit</a:t>
            </a:r>
          </a:p>
        </p:txBody>
      </p:sp>
      <p:pic>
        <p:nvPicPr>
          <p:cNvPr id="9" name="Picture 8">
            <a:extLst>
              <a:ext uri="{FF2B5EF4-FFF2-40B4-BE49-F238E27FC236}">
                <a16:creationId xmlns:a16="http://schemas.microsoft.com/office/drawing/2014/main" id="{E7D0F31D-9845-582C-566E-BE868694527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17670" y="1175078"/>
            <a:ext cx="1216144" cy="226920"/>
          </a:xfrm>
          <a:prstGeom prst="rect">
            <a:avLst/>
          </a:prstGeom>
        </p:spPr>
      </p:pic>
      <p:pic>
        <p:nvPicPr>
          <p:cNvPr id="10" name="Picture 9" descr="A blue and red hexagon logo&#10;&#10;Description automatically generated">
            <a:extLst>
              <a:ext uri="{FF2B5EF4-FFF2-40B4-BE49-F238E27FC236}">
                <a16:creationId xmlns:a16="http://schemas.microsoft.com/office/drawing/2014/main" id="{F19739CB-3631-A5C1-E560-F6146DAFB2C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9671" y="1048022"/>
            <a:ext cx="1214438" cy="475866"/>
          </a:xfrm>
          <a:prstGeom prst="rect">
            <a:avLst/>
          </a:prstGeom>
        </p:spPr>
      </p:pic>
      <p:pic>
        <p:nvPicPr>
          <p:cNvPr id="11" name="Picture 10" descr="A blue and black logo&#10;&#10;Description automatically generated">
            <a:extLst>
              <a:ext uri="{FF2B5EF4-FFF2-40B4-BE49-F238E27FC236}">
                <a16:creationId xmlns:a16="http://schemas.microsoft.com/office/drawing/2014/main" id="{2B4E89E7-DFFB-9A62-280A-27780895AC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393" y="1164606"/>
            <a:ext cx="1131808" cy="242697"/>
          </a:xfrm>
          <a:prstGeom prst="rect">
            <a:avLst/>
          </a:prstGeom>
        </p:spPr>
      </p:pic>
      <p:pic>
        <p:nvPicPr>
          <p:cNvPr id="12" name="Picture 11" descr="A blue and white logo&#10;&#10;Description automatically generated">
            <a:extLst>
              <a:ext uri="{FF2B5EF4-FFF2-40B4-BE49-F238E27FC236}">
                <a16:creationId xmlns:a16="http://schemas.microsoft.com/office/drawing/2014/main" id="{AB97C2ED-D9F5-0ACE-B680-00C22005A4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87532" y="936601"/>
            <a:ext cx="781812" cy="780288"/>
          </a:xfrm>
          <a:prstGeom prst="rect">
            <a:avLst/>
          </a:prstGeom>
        </p:spPr>
      </p:pic>
      <p:pic>
        <p:nvPicPr>
          <p:cNvPr id="13" name="Picture 12" descr="A red and black logo&#10;&#10;Description automatically generated">
            <a:extLst>
              <a:ext uri="{FF2B5EF4-FFF2-40B4-BE49-F238E27FC236}">
                <a16:creationId xmlns:a16="http://schemas.microsoft.com/office/drawing/2014/main" id="{54001EFB-6907-FE36-1D32-3F1B2EEAD8B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03874" y="1058378"/>
            <a:ext cx="1093851" cy="472345"/>
          </a:xfrm>
          <a:prstGeom prst="rect">
            <a:avLst/>
          </a:prstGeom>
        </p:spPr>
      </p:pic>
      <p:pic>
        <p:nvPicPr>
          <p:cNvPr id="14" name="Picture 13" descr="A logo on a black background&#10;&#10;Description automatically generated">
            <a:extLst>
              <a:ext uri="{FF2B5EF4-FFF2-40B4-BE49-F238E27FC236}">
                <a16:creationId xmlns:a16="http://schemas.microsoft.com/office/drawing/2014/main" id="{012FFF44-6871-6D6F-3D7C-138477A3C7C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156066" y="1003422"/>
            <a:ext cx="1175903" cy="582256"/>
          </a:xfrm>
          <a:prstGeom prst="rect">
            <a:avLst/>
          </a:prstGeom>
        </p:spPr>
      </p:pic>
      <p:pic>
        <p:nvPicPr>
          <p:cNvPr id="15" name="Picture 14" descr="A logo with a triangle and text&#10;&#10;Description automatically generated">
            <a:extLst>
              <a:ext uri="{FF2B5EF4-FFF2-40B4-BE49-F238E27FC236}">
                <a16:creationId xmlns:a16="http://schemas.microsoft.com/office/drawing/2014/main" id="{374240AA-F8EE-6CB0-BBE9-BF65291BD1F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0446" y="997299"/>
            <a:ext cx="1085850" cy="577311"/>
          </a:xfrm>
          <a:prstGeom prst="rect">
            <a:avLst/>
          </a:prstGeom>
        </p:spPr>
      </p:pic>
      <p:pic>
        <p:nvPicPr>
          <p:cNvPr id="16" name="Picture 15" descr="A purple and orange logo&#10;&#10;Description automatically generated">
            <a:extLst>
              <a:ext uri="{FF2B5EF4-FFF2-40B4-BE49-F238E27FC236}">
                <a16:creationId xmlns:a16="http://schemas.microsoft.com/office/drawing/2014/main" id="{3AFC5F2B-2342-74EC-8ACC-EFE348868F0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8624014" y="871142"/>
            <a:ext cx="903763" cy="855380"/>
          </a:xfrm>
          <a:prstGeom prst="rect">
            <a:avLst/>
          </a:prstGeom>
        </p:spPr>
      </p:pic>
      <p:pic>
        <p:nvPicPr>
          <p:cNvPr id="17" name="Picture 16" descr="A blue bird with a black background&#10;&#10;Description automatically generated">
            <a:extLst>
              <a:ext uri="{FF2B5EF4-FFF2-40B4-BE49-F238E27FC236}">
                <a16:creationId xmlns:a16="http://schemas.microsoft.com/office/drawing/2014/main" id="{420D6E06-7F6F-FBF5-28A7-FFAEA6A8B7D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707098" y="977344"/>
            <a:ext cx="1097280" cy="617220"/>
          </a:xfrm>
          <a:prstGeom prst="rect">
            <a:avLst/>
          </a:prstGeom>
        </p:spPr>
      </p:pic>
      <p:pic>
        <p:nvPicPr>
          <p:cNvPr id="18" name="Picture 17" descr="A blue and green logo&#10;&#10;Description automatically generated">
            <a:extLst>
              <a:ext uri="{FF2B5EF4-FFF2-40B4-BE49-F238E27FC236}">
                <a16:creationId xmlns:a16="http://schemas.microsoft.com/office/drawing/2014/main" id="{475DDA0C-8049-EB52-BA1F-AA7E4BB8623B}"/>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158918" y="1743494"/>
            <a:ext cx="1058923" cy="820248"/>
          </a:xfrm>
          <a:prstGeom prst="rect">
            <a:avLst/>
          </a:prstGeom>
        </p:spPr>
      </p:pic>
      <p:pic>
        <p:nvPicPr>
          <p:cNvPr id="19" name="Picture 18" descr="Blue text on a black background&#10;&#10;Description automatically generated">
            <a:extLst>
              <a:ext uri="{FF2B5EF4-FFF2-40B4-BE49-F238E27FC236}">
                <a16:creationId xmlns:a16="http://schemas.microsoft.com/office/drawing/2014/main" id="{26B33532-35CF-9F9C-C2E3-19D9514BC05D}"/>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1318689" y="1876545"/>
            <a:ext cx="1175903" cy="595084"/>
          </a:xfrm>
          <a:prstGeom prst="rect">
            <a:avLst/>
          </a:prstGeom>
        </p:spPr>
      </p:pic>
      <p:pic>
        <p:nvPicPr>
          <p:cNvPr id="21" name="Picture 20">
            <a:extLst>
              <a:ext uri="{FF2B5EF4-FFF2-40B4-BE49-F238E27FC236}">
                <a16:creationId xmlns:a16="http://schemas.microsoft.com/office/drawing/2014/main" id="{9E80381D-9F60-73FA-B572-AAFE34671EB4}"/>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2595271" y="2039061"/>
            <a:ext cx="1047750" cy="317524"/>
          </a:xfrm>
          <a:prstGeom prst="rect">
            <a:avLst/>
          </a:prstGeom>
        </p:spPr>
      </p:pic>
      <p:pic>
        <p:nvPicPr>
          <p:cNvPr id="22" name="Picture 21">
            <a:extLst>
              <a:ext uri="{FF2B5EF4-FFF2-40B4-BE49-F238E27FC236}">
                <a16:creationId xmlns:a16="http://schemas.microsoft.com/office/drawing/2014/main" id="{BCC745B3-D595-60A0-3D48-B59D36C14A74}"/>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790535" y="1847411"/>
            <a:ext cx="1003468" cy="652254"/>
          </a:xfrm>
          <a:prstGeom prst="rect">
            <a:avLst/>
          </a:prstGeom>
        </p:spPr>
      </p:pic>
      <p:pic>
        <p:nvPicPr>
          <p:cNvPr id="23" name="Picture 22" descr="A black background with green text&#10;&#10;Description automatically generated">
            <a:extLst>
              <a:ext uri="{FF2B5EF4-FFF2-40B4-BE49-F238E27FC236}">
                <a16:creationId xmlns:a16="http://schemas.microsoft.com/office/drawing/2014/main" id="{2C9120DD-0F72-1F75-B64E-20C3FFE414A8}"/>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4984652" y="2121251"/>
            <a:ext cx="1097280" cy="200115"/>
          </a:xfrm>
          <a:prstGeom prst="rect">
            <a:avLst/>
          </a:prstGeom>
        </p:spPr>
      </p:pic>
      <p:pic>
        <p:nvPicPr>
          <p:cNvPr id="24" name="Picture 23">
            <a:extLst>
              <a:ext uri="{FF2B5EF4-FFF2-40B4-BE49-F238E27FC236}">
                <a16:creationId xmlns:a16="http://schemas.microsoft.com/office/drawing/2014/main" id="{3109D5B7-7191-8674-2F60-7698AC7C48CA}"/>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6182324" y="1938815"/>
            <a:ext cx="1042988" cy="518017"/>
          </a:xfrm>
          <a:prstGeom prst="rect">
            <a:avLst/>
          </a:prstGeom>
        </p:spPr>
      </p:pic>
      <p:pic>
        <p:nvPicPr>
          <p:cNvPr id="25" name="Picture 24">
            <a:extLst>
              <a:ext uri="{FF2B5EF4-FFF2-40B4-BE49-F238E27FC236}">
                <a16:creationId xmlns:a16="http://schemas.microsoft.com/office/drawing/2014/main" id="{F7E99229-BE2D-9BCC-E1FF-6F375ABC63A0}"/>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339654" y="2050804"/>
            <a:ext cx="1113139" cy="294037"/>
          </a:xfrm>
          <a:prstGeom prst="rect">
            <a:avLst/>
          </a:prstGeom>
        </p:spPr>
      </p:pic>
      <p:pic>
        <p:nvPicPr>
          <p:cNvPr id="26" name="Picture 25" descr="A blue and black logo&#10;&#10;Description automatically generated">
            <a:extLst>
              <a:ext uri="{FF2B5EF4-FFF2-40B4-BE49-F238E27FC236}">
                <a16:creationId xmlns:a16="http://schemas.microsoft.com/office/drawing/2014/main" id="{54995C8C-6B27-CFF6-619D-1269EBA35A03}"/>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8712007" y="1770516"/>
            <a:ext cx="780288" cy="780288"/>
          </a:xfrm>
          <a:prstGeom prst="rect">
            <a:avLst/>
          </a:prstGeom>
        </p:spPr>
      </p:pic>
      <p:pic>
        <p:nvPicPr>
          <p:cNvPr id="27" name="Picture 26">
            <a:extLst>
              <a:ext uri="{FF2B5EF4-FFF2-40B4-BE49-F238E27FC236}">
                <a16:creationId xmlns:a16="http://schemas.microsoft.com/office/drawing/2014/main" id="{7EF009A9-5CA9-5505-D2A5-4256A76C1B86}"/>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31566" y="2782434"/>
            <a:ext cx="1114425" cy="471774"/>
          </a:xfrm>
          <a:prstGeom prst="rect">
            <a:avLst/>
          </a:prstGeom>
        </p:spPr>
      </p:pic>
      <p:pic>
        <p:nvPicPr>
          <p:cNvPr id="28" name="Picture 27" descr="A black and grey text on a black background&#10;&#10;Description automatically generated">
            <a:extLst>
              <a:ext uri="{FF2B5EF4-FFF2-40B4-BE49-F238E27FC236}">
                <a16:creationId xmlns:a16="http://schemas.microsoft.com/office/drawing/2014/main" id="{31C87098-76E5-5F94-B380-6787E0159A68}"/>
              </a:ext>
            </a:extLst>
          </p:cNvPr>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9687272" y="2911390"/>
            <a:ext cx="1154245" cy="209307"/>
          </a:xfrm>
          <a:prstGeom prst="rect">
            <a:avLst/>
          </a:prstGeom>
        </p:spPr>
      </p:pic>
      <p:pic>
        <p:nvPicPr>
          <p:cNvPr id="29" name="Picture 28" descr="A blue and white logo&#10;&#10;Description automatically generated">
            <a:extLst>
              <a:ext uri="{FF2B5EF4-FFF2-40B4-BE49-F238E27FC236}">
                <a16:creationId xmlns:a16="http://schemas.microsoft.com/office/drawing/2014/main" id="{FCCF59C9-B7C5-B81A-851D-3BDF5269F80D}"/>
              </a:ext>
            </a:extLst>
          </p:cNvPr>
          <p:cNvPicPr>
            <a:picLocks noChangeAspect="1"/>
          </p:cNvPicPr>
          <p:nvPr/>
        </p:nvPicPr>
        <p:blipFill rotWithShape="1">
          <a:blip r:embed="rId21" cstate="email">
            <a:extLst>
              <a:ext uri="{28A0092B-C50C-407E-A947-70E740481C1C}">
                <a14:useLocalDpi xmlns:a14="http://schemas.microsoft.com/office/drawing/2010/main"/>
              </a:ext>
            </a:extLst>
          </a:blip>
          <a:srcRect/>
          <a:stretch/>
        </p:blipFill>
        <p:spPr>
          <a:xfrm>
            <a:off x="1355443" y="2740863"/>
            <a:ext cx="1094822" cy="452338"/>
          </a:xfrm>
          <a:prstGeom prst="rect">
            <a:avLst/>
          </a:prstGeom>
        </p:spPr>
      </p:pic>
      <p:pic>
        <p:nvPicPr>
          <p:cNvPr id="30" name="Picture 29" descr="A blue and red logo&#10;&#10;Description automatically generated">
            <a:extLst>
              <a:ext uri="{FF2B5EF4-FFF2-40B4-BE49-F238E27FC236}">
                <a16:creationId xmlns:a16="http://schemas.microsoft.com/office/drawing/2014/main" id="{C1ED9B65-D504-93FE-5A18-4F630AF54D57}"/>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2589006" y="2727985"/>
            <a:ext cx="1085850" cy="506730"/>
          </a:xfrm>
          <a:prstGeom prst="rect">
            <a:avLst/>
          </a:prstGeom>
        </p:spPr>
      </p:pic>
      <p:pic>
        <p:nvPicPr>
          <p:cNvPr id="32" name="Picture 31">
            <a:extLst>
              <a:ext uri="{FF2B5EF4-FFF2-40B4-BE49-F238E27FC236}">
                <a16:creationId xmlns:a16="http://schemas.microsoft.com/office/drawing/2014/main" id="{5B366885-0C9D-FBED-6BBC-557D0F3A6F4B}"/>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4921315" y="2834932"/>
            <a:ext cx="1219200" cy="331470"/>
          </a:xfrm>
          <a:prstGeom prst="rect">
            <a:avLst/>
          </a:prstGeom>
        </p:spPr>
      </p:pic>
      <p:pic>
        <p:nvPicPr>
          <p:cNvPr id="33" name="Picture 4">
            <a:extLst>
              <a:ext uri="{FF2B5EF4-FFF2-40B4-BE49-F238E27FC236}">
                <a16:creationId xmlns:a16="http://schemas.microsoft.com/office/drawing/2014/main" id="{E50D888D-B5EA-99B8-78B0-7C848E74CE8F}"/>
              </a:ext>
            </a:extLst>
          </p:cNvPr>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9698877" y="2097095"/>
            <a:ext cx="1219200" cy="20145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A blue and white text on a black background&#10;&#10;Description automatically generated">
            <a:extLst>
              <a:ext uri="{FF2B5EF4-FFF2-40B4-BE49-F238E27FC236}">
                <a16:creationId xmlns:a16="http://schemas.microsoft.com/office/drawing/2014/main" id="{6E804146-478B-2E0D-8514-17F9CC95D2DA}"/>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6188988" y="2849013"/>
            <a:ext cx="1067991" cy="306705"/>
          </a:xfrm>
          <a:prstGeom prst="rect">
            <a:avLst/>
          </a:prstGeom>
        </p:spPr>
      </p:pic>
      <p:pic>
        <p:nvPicPr>
          <p:cNvPr id="35" name="Picture 34" descr="A red and grey logo&#10;&#10;Description automatically generated">
            <a:extLst>
              <a:ext uri="{FF2B5EF4-FFF2-40B4-BE49-F238E27FC236}">
                <a16:creationId xmlns:a16="http://schemas.microsoft.com/office/drawing/2014/main" id="{A8CE1274-FE79-A0D6-83A6-9076732CBCBF}"/>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7457360" y="2600887"/>
            <a:ext cx="857250" cy="802958"/>
          </a:xfrm>
          <a:prstGeom prst="rect">
            <a:avLst/>
          </a:prstGeom>
        </p:spPr>
      </p:pic>
      <p:pic>
        <p:nvPicPr>
          <p:cNvPr id="36" name="Picture 35" descr="A blue text on a black background&#10;&#10;Description automatically generated">
            <a:extLst>
              <a:ext uri="{FF2B5EF4-FFF2-40B4-BE49-F238E27FC236}">
                <a16:creationId xmlns:a16="http://schemas.microsoft.com/office/drawing/2014/main" id="{794A2183-09B3-8E82-4ECF-6CF3EAE9110A}"/>
              </a:ext>
            </a:extLst>
          </p:cNvPr>
          <p:cNvPicPr>
            <a:picLocks noChangeAspect="1"/>
          </p:cNvPicPr>
          <p:nvPr/>
        </p:nvPicPr>
        <p:blipFill rotWithShape="1">
          <a:blip r:embed="rId27" cstate="email">
            <a:extLst>
              <a:ext uri="{28A0092B-C50C-407E-A947-70E740481C1C}">
                <a14:useLocalDpi xmlns:a14="http://schemas.microsoft.com/office/drawing/2010/main"/>
              </a:ext>
            </a:extLst>
          </a:blip>
          <a:srcRect r="-196"/>
          <a:stretch/>
        </p:blipFill>
        <p:spPr>
          <a:xfrm>
            <a:off x="10931194" y="2889193"/>
            <a:ext cx="1114044" cy="226344"/>
          </a:xfrm>
          <a:prstGeom prst="rect">
            <a:avLst/>
          </a:prstGeom>
        </p:spPr>
      </p:pic>
      <p:pic>
        <p:nvPicPr>
          <p:cNvPr id="37" name="Picture 36" descr="A blue square with white text&#10;&#10;Description automatically generated">
            <a:extLst>
              <a:ext uri="{FF2B5EF4-FFF2-40B4-BE49-F238E27FC236}">
                <a16:creationId xmlns:a16="http://schemas.microsoft.com/office/drawing/2014/main" id="{03DE5100-5939-BFD1-4BA6-8993BFBF6917}"/>
              </a:ext>
            </a:extLst>
          </p:cNvPr>
          <p:cNvPicPr>
            <a:picLocks noChangeAspect="1"/>
          </p:cNvPicPr>
          <p:nvPr/>
        </p:nvPicPr>
        <p:blipFill rotWithShape="1">
          <a:blip r:embed="rId28" cstate="email">
            <a:extLst>
              <a:ext uri="{28A0092B-C50C-407E-A947-70E740481C1C}">
                <a14:useLocalDpi xmlns:a14="http://schemas.microsoft.com/office/drawing/2010/main"/>
              </a:ext>
            </a:extLst>
          </a:blip>
          <a:srcRect/>
          <a:stretch/>
        </p:blipFill>
        <p:spPr>
          <a:xfrm>
            <a:off x="314890" y="3428503"/>
            <a:ext cx="803999" cy="797384"/>
          </a:xfrm>
          <a:prstGeom prst="rect">
            <a:avLst/>
          </a:prstGeom>
        </p:spPr>
      </p:pic>
      <p:pic>
        <p:nvPicPr>
          <p:cNvPr id="38" name="Picture 37" descr="A logo with green and blue text&#10;&#10;Description automatically generated">
            <a:extLst>
              <a:ext uri="{FF2B5EF4-FFF2-40B4-BE49-F238E27FC236}">
                <a16:creationId xmlns:a16="http://schemas.microsoft.com/office/drawing/2014/main" id="{D17E1043-BBDF-7896-B513-CB2E55B8996F}"/>
              </a:ext>
            </a:extLst>
          </p:cNvPr>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2580282" y="3497475"/>
            <a:ext cx="962121" cy="720662"/>
          </a:xfrm>
          <a:prstGeom prst="rect">
            <a:avLst/>
          </a:prstGeom>
        </p:spPr>
      </p:pic>
      <p:pic>
        <p:nvPicPr>
          <p:cNvPr id="39" name="Picture 38" descr="A red and black diamond with black letters&#10;&#10;Description automatically generated">
            <a:extLst>
              <a:ext uri="{FF2B5EF4-FFF2-40B4-BE49-F238E27FC236}">
                <a16:creationId xmlns:a16="http://schemas.microsoft.com/office/drawing/2014/main" id="{6B49AC07-9565-F6AD-14FB-34CA90AE8A98}"/>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3739420" y="3484308"/>
            <a:ext cx="1090803" cy="725424"/>
          </a:xfrm>
          <a:prstGeom prst="rect">
            <a:avLst/>
          </a:prstGeom>
        </p:spPr>
      </p:pic>
      <p:pic>
        <p:nvPicPr>
          <p:cNvPr id="40" name="Picture 39" descr="A blue and grey logo&#10;&#10;Description automatically generated">
            <a:extLst>
              <a:ext uri="{FF2B5EF4-FFF2-40B4-BE49-F238E27FC236}">
                <a16:creationId xmlns:a16="http://schemas.microsoft.com/office/drawing/2014/main" id="{3D2C0D5A-40E4-63B5-A5B3-DDB0D1432499}"/>
              </a:ext>
            </a:extLst>
          </p:cNvPr>
          <p:cNvPicPr>
            <a:picLocks noChangeAspect="1"/>
          </p:cNvPicPr>
          <p:nvPr/>
        </p:nvPicPr>
        <p:blipFill rotWithShape="1">
          <a:blip r:embed="rId31" cstate="email">
            <a:extLst>
              <a:ext uri="{28A0092B-C50C-407E-A947-70E740481C1C}">
                <a14:useLocalDpi xmlns:a14="http://schemas.microsoft.com/office/drawing/2010/main"/>
              </a:ext>
            </a:extLst>
          </a:blip>
          <a:srcRect/>
          <a:stretch/>
        </p:blipFill>
        <p:spPr>
          <a:xfrm>
            <a:off x="5177576" y="3443568"/>
            <a:ext cx="629972" cy="854326"/>
          </a:xfrm>
          <a:prstGeom prst="rect">
            <a:avLst/>
          </a:prstGeom>
        </p:spPr>
      </p:pic>
      <p:pic>
        <p:nvPicPr>
          <p:cNvPr id="41" name="Picture 40" descr="A logo with blue and green letters&#10;&#10;Description automatically generated">
            <a:extLst>
              <a:ext uri="{FF2B5EF4-FFF2-40B4-BE49-F238E27FC236}">
                <a16:creationId xmlns:a16="http://schemas.microsoft.com/office/drawing/2014/main" id="{B6AEE42B-69B3-7293-91E9-BF2692CF7A54}"/>
              </a:ext>
            </a:extLst>
          </p:cNvPr>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1245991" y="3623286"/>
            <a:ext cx="1306897" cy="368066"/>
          </a:xfrm>
          <a:prstGeom prst="rect">
            <a:avLst/>
          </a:prstGeom>
        </p:spPr>
      </p:pic>
      <p:pic>
        <p:nvPicPr>
          <p:cNvPr id="42" name="Picture 2" descr="Lunar Digital Bank Customer Story | CrowdStrike">
            <a:extLst>
              <a:ext uri="{FF2B5EF4-FFF2-40B4-BE49-F238E27FC236}">
                <a16:creationId xmlns:a16="http://schemas.microsoft.com/office/drawing/2014/main" id="{48B24DFA-8DFB-F984-828C-6CC9702D5888}"/>
              </a:ext>
            </a:extLst>
          </p:cNvPr>
          <p:cNvPicPr>
            <a:picLocks noChangeAspect="1" noChangeArrowheads="1"/>
          </p:cNvPicPr>
          <p:nvPr/>
        </p:nvPicPr>
        <p:blipFill>
          <a:blip r:embed="rId33" cstate="email">
            <a:extLst>
              <a:ext uri="{28A0092B-C50C-407E-A947-70E740481C1C}">
                <a14:useLocalDpi xmlns:a14="http://schemas.microsoft.com/office/drawing/2010/main"/>
              </a:ext>
            </a:extLst>
          </a:blip>
          <a:srcRect/>
          <a:stretch>
            <a:fillRect/>
          </a:stretch>
        </p:blipFill>
        <p:spPr bwMode="auto">
          <a:xfrm>
            <a:off x="9711631" y="3653242"/>
            <a:ext cx="1204722" cy="40643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M&amp;T Bank - Personal &amp; Business Banking, Mortgages, &amp; More ...">
            <a:extLst>
              <a:ext uri="{FF2B5EF4-FFF2-40B4-BE49-F238E27FC236}">
                <a16:creationId xmlns:a16="http://schemas.microsoft.com/office/drawing/2014/main" id="{49089439-64B2-3E21-97B7-4746DD96E295}"/>
              </a:ext>
            </a:extLst>
          </p:cNvPr>
          <p:cNvPicPr>
            <a:picLocks noChangeAspect="1" noChangeArrowheads="1"/>
          </p:cNvPicPr>
          <p:nvPr/>
        </p:nvPicPr>
        <p:blipFill rotWithShape="1">
          <a:blip r:embed="rId34" cstate="email">
            <a:extLst>
              <a:ext uri="{28A0092B-C50C-407E-A947-70E740481C1C}">
                <a14:useLocalDpi xmlns:a14="http://schemas.microsoft.com/office/drawing/2010/main"/>
              </a:ext>
            </a:extLst>
          </a:blip>
          <a:srcRect/>
          <a:stretch/>
        </p:blipFill>
        <p:spPr bwMode="auto">
          <a:xfrm>
            <a:off x="1270505" y="4572832"/>
            <a:ext cx="1257371" cy="30333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descr="A logo on a black background&#10;&#10;Description automatically generated">
            <a:extLst>
              <a:ext uri="{FF2B5EF4-FFF2-40B4-BE49-F238E27FC236}">
                <a16:creationId xmlns:a16="http://schemas.microsoft.com/office/drawing/2014/main" id="{B1D5E3D1-47D8-E88F-76AB-17A0160C3E76}"/>
              </a:ext>
            </a:extLst>
          </p:cNvPr>
          <p:cNvPicPr>
            <a:picLocks noChangeAspect="1"/>
          </p:cNvPicPr>
          <p:nvPr/>
        </p:nvPicPr>
        <p:blipFill rotWithShape="1">
          <a:blip r:embed="rId35" cstate="email">
            <a:extLst>
              <a:ext uri="{28A0092B-C50C-407E-A947-70E740481C1C}">
                <a14:useLocalDpi xmlns:a14="http://schemas.microsoft.com/office/drawing/2010/main"/>
              </a:ext>
            </a:extLst>
          </a:blip>
          <a:srcRect/>
          <a:stretch/>
        </p:blipFill>
        <p:spPr>
          <a:xfrm>
            <a:off x="6046371" y="3683863"/>
            <a:ext cx="1181100" cy="341208"/>
          </a:xfrm>
          <a:prstGeom prst="rect">
            <a:avLst/>
          </a:prstGeom>
        </p:spPr>
      </p:pic>
      <p:pic>
        <p:nvPicPr>
          <p:cNvPr id="45" name="Picture 44" descr="A blue logo with brown text&#10;&#10;Description automatically generated">
            <a:extLst>
              <a:ext uri="{FF2B5EF4-FFF2-40B4-BE49-F238E27FC236}">
                <a16:creationId xmlns:a16="http://schemas.microsoft.com/office/drawing/2014/main" id="{E1BAF2EC-F5FF-11D0-E0D0-5288F254AC57}"/>
              </a:ext>
            </a:extLst>
          </p:cNvPr>
          <p:cNvPicPr>
            <a:picLocks noChangeAspect="1"/>
          </p:cNvPicPr>
          <p:nvPr/>
        </p:nvPicPr>
        <p:blipFill rotWithShape="1">
          <a:blip r:embed="rId36" cstate="email">
            <a:extLst>
              <a:ext uri="{28A0092B-C50C-407E-A947-70E740481C1C}">
                <a14:useLocalDpi xmlns:a14="http://schemas.microsoft.com/office/drawing/2010/main"/>
              </a:ext>
            </a:extLst>
          </a:blip>
          <a:srcRect/>
          <a:stretch/>
        </p:blipFill>
        <p:spPr>
          <a:xfrm>
            <a:off x="7353387" y="3488507"/>
            <a:ext cx="1073755" cy="822960"/>
          </a:xfrm>
          <a:prstGeom prst="rect">
            <a:avLst/>
          </a:prstGeom>
        </p:spPr>
      </p:pic>
      <p:pic>
        <p:nvPicPr>
          <p:cNvPr id="46" name="Picture 45" descr="A red key with black text&#10;&#10;Description automatically generated">
            <a:extLst>
              <a:ext uri="{FF2B5EF4-FFF2-40B4-BE49-F238E27FC236}">
                <a16:creationId xmlns:a16="http://schemas.microsoft.com/office/drawing/2014/main" id="{746BA9EA-7F3E-EEEF-61AE-DCFA0339A5F3}"/>
              </a:ext>
            </a:extLst>
          </p:cNvPr>
          <p:cNvPicPr>
            <a:picLocks noChangeAspect="1"/>
          </p:cNvPicPr>
          <p:nvPr/>
        </p:nvPicPr>
        <p:blipFill rotWithShape="1">
          <a:blip r:embed="rId37" cstate="email">
            <a:extLst>
              <a:ext uri="{28A0092B-C50C-407E-A947-70E740481C1C}">
                <a14:useLocalDpi xmlns:a14="http://schemas.microsoft.com/office/drawing/2010/main"/>
              </a:ext>
            </a:extLst>
          </a:blip>
          <a:srcRect/>
          <a:stretch/>
        </p:blipFill>
        <p:spPr>
          <a:xfrm>
            <a:off x="8527669" y="3604178"/>
            <a:ext cx="1219200" cy="612404"/>
          </a:xfrm>
          <a:prstGeom prst="rect">
            <a:avLst/>
          </a:prstGeom>
        </p:spPr>
      </p:pic>
      <p:pic>
        <p:nvPicPr>
          <p:cNvPr id="47" name="Picture 46" descr="A black and blue text&#10;&#10;Description automatically generated">
            <a:extLst>
              <a:ext uri="{FF2B5EF4-FFF2-40B4-BE49-F238E27FC236}">
                <a16:creationId xmlns:a16="http://schemas.microsoft.com/office/drawing/2014/main" id="{DFA1F3F1-49A1-21D6-5474-CFD907D53DB5}"/>
              </a:ext>
            </a:extLst>
          </p:cNvPr>
          <p:cNvPicPr>
            <a:picLocks noChangeAspect="1"/>
          </p:cNvPicPr>
          <p:nvPr/>
        </p:nvPicPr>
        <p:blipFill>
          <a:blip r:embed="rId38" cstate="email">
            <a:extLst>
              <a:ext uri="{28A0092B-C50C-407E-A947-70E740481C1C}">
                <a14:useLocalDpi xmlns:a14="http://schemas.microsoft.com/office/drawing/2010/main"/>
              </a:ext>
            </a:extLst>
          </a:blip>
          <a:stretch>
            <a:fillRect/>
          </a:stretch>
        </p:blipFill>
        <p:spPr>
          <a:xfrm>
            <a:off x="10989271" y="3760685"/>
            <a:ext cx="1072896" cy="249365"/>
          </a:xfrm>
          <a:prstGeom prst="rect">
            <a:avLst/>
          </a:prstGeom>
        </p:spPr>
      </p:pic>
      <p:pic>
        <p:nvPicPr>
          <p:cNvPr id="48" name="Picture 47" descr="A red and orange circles&#10;&#10;Description automatically generated">
            <a:extLst>
              <a:ext uri="{FF2B5EF4-FFF2-40B4-BE49-F238E27FC236}">
                <a16:creationId xmlns:a16="http://schemas.microsoft.com/office/drawing/2014/main" id="{F91DB617-06B2-0787-6EED-7810DFE02E7E}"/>
              </a:ext>
            </a:extLst>
          </p:cNvPr>
          <p:cNvPicPr>
            <a:picLocks noChangeAspect="1"/>
          </p:cNvPicPr>
          <p:nvPr/>
        </p:nvPicPr>
        <p:blipFill>
          <a:blip r:embed="rId39" cstate="email">
            <a:extLst>
              <a:ext uri="{28A0092B-C50C-407E-A947-70E740481C1C}">
                <a14:useLocalDpi xmlns:a14="http://schemas.microsoft.com/office/drawing/2010/main"/>
              </a:ext>
            </a:extLst>
          </a:blip>
          <a:stretch>
            <a:fillRect/>
          </a:stretch>
        </p:blipFill>
        <p:spPr>
          <a:xfrm>
            <a:off x="233883" y="4288679"/>
            <a:ext cx="975360" cy="757428"/>
          </a:xfrm>
          <a:prstGeom prst="rect">
            <a:avLst/>
          </a:prstGeom>
        </p:spPr>
      </p:pic>
      <p:grpSp>
        <p:nvGrpSpPr>
          <p:cNvPr id="49" name="Group 48">
            <a:extLst>
              <a:ext uri="{FF2B5EF4-FFF2-40B4-BE49-F238E27FC236}">
                <a16:creationId xmlns:a16="http://schemas.microsoft.com/office/drawing/2014/main" id="{49E0AB0D-7944-0AC3-1AB8-082FB9870192}"/>
              </a:ext>
            </a:extLst>
          </p:cNvPr>
          <p:cNvGrpSpPr/>
          <p:nvPr/>
        </p:nvGrpSpPr>
        <p:grpSpPr>
          <a:xfrm>
            <a:off x="2568646" y="4488126"/>
            <a:ext cx="1097280" cy="375442"/>
            <a:chOff x="5280679" y="8665132"/>
            <a:chExt cx="2194560" cy="750883"/>
          </a:xfrm>
        </p:grpSpPr>
        <p:pic>
          <p:nvPicPr>
            <p:cNvPr id="50" name="Picture 49" descr="A grey text on a white background&#10;&#10;Description automatically generated">
              <a:extLst>
                <a:ext uri="{FF2B5EF4-FFF2-40B4-BE49-F238E27FC236}">
                  <a16:creationId xmlns:a16="http://schemas.microsoft.com/office/drawing/2014/main" id="{CA9338CA-B16B-51CC-7ECC-05EFD683E1E8}"/>
                </a:ext>
              </a:extLst>
            </p:cNvPr>
            <p:cNvPicPr>
              <a:picLocks noChangeAspect="1"/>
            </p:cNvPicPr>
            <p:nvPr/>
          </p:nvPicPr>
          <p:blipFill rotWithShape="1">
            <a:blip r:embed="rId40" cstate="email">
              <a:extLst>
                <a:ext uri="{28A0092B-C50C-407E-A947-70E740481C1C}">
                  <a14:useLocalDpi xmlns:a14="http://schemas.microsoft.com/office/drawing/2010/main"/>
                </a:ext>
              </a:extLst>
            </a:blip>
            <a:srcRect t="-7404"/>
            <a:stretch/>
          </p:blipFill>
          <p:spPr>
            <a:xfrm>
              <a:off x="5280679" y="8963328"/>
              <a:ext cx="2194560" cy="452687"/>
            </a:xfrm>
            <a:prstGeom prst="rect">
              <a:avLst/>
            </a:prstGeom>
          </p:spPr>
        </p:pic>
        <p:pic>
          <p:nvPicPr>
            <p:cNvPr id="51" name="Picture 50" descr="A grey text on a white background&#10;&#10;Description automatically generated">
              <a:extLst>
                <a:ext uri="{FF2B5EF4-FFF2-40B4-BE49-F238E27FC236}">
                  <a16:creationId xmlns:a16="http://schemas.microsoft.com/office/drawing/2014/main" id="{5E566DBF-2852-E435-98F5-2B9E78CFD572}"/>
                </a:ext>
              </a:extLst>
            </p:cNvPr>
            <p:cNvPicPr>
              <a:picLocks noChangeAspect="1"/>
            </p:cNvPicPr>
            <p:nvPr/>
          </p:nvPicPr>
          <p:blipFill rotWithShape="1">
            <a:blip r:embed="rId41" cstate="email">
              <a:extLst>
                <a:ext uri="{28A0092B-C50C-407E-A947-70E740481C1C}">
                  <a14:useLocalDpi xmlns:a14="http://schemas.microsoft.com/office/drawing/2010/main"/>
                </a:ext>
              </a:extLst>
            </a:blip>
            <a:srcRect/>
            <a:stretch/>
          </p:blipFill>
          <p:spPr>
            <a:xfrm>
              <a:off x="6002755" y="8665132"/>
              <a:ext cx="754304" cy="338825"/>
            </a:xfrm>
            <a:prstGeom prst="rect">
              <a:avLst/>
            </a:prstGeom>
          </p:spPr>
        </p:pic>
      </p:grpSp>
      <p:pic>
        <p:nvPicPr>
          <p:cNvPr id="52" name="Picture 51" descr="A blue square with white text&#10;&#10;Description automatically generated">
            <a:extLst>
              <a:ext uri="{FF2B5EF4-FFF2-40B4-BE49-F238E27FC236}">
                <a16:creationId xmlns:a16="http://schemas.microsoft.com/office/drawing/2014/main" id="{169EBAAA-3383-EF3A-8AC3-C2771C9BC7F6}"/>
              </a:ext>
            </a:extLst>
          </p:cNvPr>
          <p:cNvPicPr>
            <a:picLocks noChangeAspect="1"/>
          </p:cNvPicPr>
          <p:nvPr/>
        </p:nvPicPr>
        <p:blipFill>
          <a:blip r:embed="rId42" cstate="email">
            <a:extLst>
              <a:ext uri="{28A0092B-C50C-407E-A947-70E740481C1C}">
                <a14:useLocalDpi xmlns:a14="http://schemas.microsoft.com/office/drawing/2010/main"/>
              </a:ext>
            </a:extLst>
          </a:blip>
          <a:stretch>
            <a:fillRect/>
          </a:stretch>
        </p:blipFill>
        <p:spPr>
          <a:xfrm>
            <a:off x="3738078" y="4236671"/>
            <a:ext cx="1127760" cy="845820"/>
          </a:xfrm>
          <a:prstGeom prst="rect">
            <a:avLst/>
          </a:prstGeom>
        </p:spPr>
      </p:pic>
      <p:pic>
        <p:nvPicPr>
          <p:cNvPr id="53" name="Picture 52" descr="A red and black logo&#10;&#10;Description automatically generated">
            <a:extLst>
              <a:ext uri="{FF2B5EF4-FFF2-40B4-BE49-F238E27FC236}">
                <a16:creationId xmlns:a16="http://schemas.microsoft.com/office/drawing/2014/main" id="{3A474E06-803C-C571-A5B3-E10C9853AB4E}"/>
              </a:ext>
            </a:extLst>
          </p:cNvPr>
          <p:cNvPicPr>
            <a:picLocks noChangeAspect="1"/>
          </p:cNvPicPr>
          <p:nvPr/>
        </p:nvPicPr>
        <p:blipFill>
          <a:blip r:embed="rId43" cstate="email">
            <a:extLst>
              <a:ext uri="{28A0092B-C50C-407E-A947-70E740481C1C}">
                <a14:useLocalDpi xmlns:a14="http://schemas.microsoft.com/office/drawing/2010/main"/>
              </a:ext>
            </a:extLst>
          </a:blip>
          <a:stretch>
            <a:fillRect/>
          </a:stretch>
        </p:blipFill>
        <p:spPr>
          <a:xfrm>
            <a:off x="5148810" y="4281115"/>
            <a:ext cx="772716" cy="785813"/>
          </a:xfrm>
          <a:prstGeom prst="rect">
            <a:avLst/>
          </a:prstGeom>
        </p:spPr>
      </p:pic>
      <p:pic>
        <p:nvPicPr>
          <p:cNvPr id="54" name="Picture 53" descr="A red and blue logo with a star&#10;&#10;Description automatically generated">
            <a:extLst>
              <a:ext uri="{FF2B5EF4-FFF2-40B4-BE49-F238E27FC236}">
                <a16:creationId xmlns:a16="http://schemas.microsoft.com/office/drawing/2014/main" id="{269DD434-5C23-ABDE-BAB2-B391CAE59533}"/>
              </a:ext>
            </a:extLst>
          </p:cNvPr>
          <p:cNvPicPr>
            <a:picLocks noChangeAspect="1"/>
          </p:cNvPicPr>
          <p:nvPr/>
        </p:nvPicPr>
        <p:blipFill rotWithShape="1">
          <a:blip r:embed="rId44" cstate="email">
            <a:extLst>
              <a:ext uri="{28A0092B-C50C-407E-A947-70E740481C1C}">
                <a14:useLocalDpi xmlns:a14="http://schemas.microsoft.com/office/drawing/2010/main"/>
              </a:ext>
            </a:extLst>
          </a:blip>
          <a:srcRect/>
          <a:stretch/>
        </p:blipFill>
        <p:spPr>
          <a:xfrm>
            <a:off x="6183834" y="4433055"/>
            <a:ext cx="1117083" cy="460734"/>
          </a:xfrm>
          <a:prstGeom prst="rect">
            <a:avLst/>
          </a:prstGeom>
        </p:spPr>
      </p:pic>
      <p:pic>
        <p:nvPicPr>
          <p:cNvPr id="55" name="Picture 54" descr="A logo with a anchor and text&#10;&#10;Description automatically generated">
            <a:extLst>
              <a:ext uri="{FF2B5EF4-FFF2-40B4-BE49-F238E27FC236}">
                <a16:creationId xmlns:a16="http://schemas.microsoft.com/office/drawing/2014/main" id="{37E8168F-14DA-5692-43D9-DE5377923E62}"/>
              </a:ext>
            </a:extLst>
          </p:cNvPr>
          <p:cNvPicPr>
            <a:picLocks noChangeAspect="1"/>
          </p:cNvPicPr>
          <p:nvPr/>
        </p:nvPicPr>
        <p:blipFill>
          <a:blip r:embed="rId45" cstate="email">
            <a:extLst>
              <a:ext uri="{28A0092B-C50C-407E-A947-70E740481C1C}">
                <a14:useLocalDpi xmlns:a14="http://schemas.microsoft.com/office/drawing/2010/main"/>
              </a:ext>
            </a:extLst>
          </a:blip>
          <a:stretch>
            <a:fillRect/>
          </a:stretch>
        </p:blipFill>
        <p:spPr>
          <a:xfrm>
            <a:off x="7444072" y="4233356"/>
            <a:ext cx="949262" cy="829818"/>
          </a:xfrm>
          <a:prstGeom prst="rect">
            <a:avLst/>
          </a:prstGeom>
        </p:spPr>
      </p:pic>
      <p:pic>
        <p:nvPicPr>
          <p:cNvPr id="56" name="Picture 55" descr="A blue and white logo&#10;&#10;Description automatically generated">
            <a:extLst>
              <a:ext uri="{FF2B5EF4-FFF2-40B4-BE49-F238E27FC236}">
                <a16:creationId xmlns:a16="http://schemas.microsoft.com/office/drawing/2014/main" id="{F34962ED-257A-C101-1C13-2AC9CFCCE7FF}"/>
              </a:ext>
            </a:extLst>
          </p:cNvPr>
          <p:cNvPicPr>
            <a:picLocks noChangeAspect="1"/>
          </p:cNvPicPr>
          <p:nvPr/>
        </p:nvPicPr>
        <p:blipFill>
          <a:blip r:embed="rId46" cstate="email">
            <a:extLst>
              <a:ext uri="{28A0092B-C50C-407E-A947-70E740481C1C}">
                <a14:useLocalDpi xmlns:a14="http://schemas.microsoft.com/office/drawing/2010/main"/>
              </a:ext>
            </a:extLst>
          </a:blip>
          <a:stretch>
            <a:fillRect/>
          </a:stretch>
        </p:blipFill>
        <p:spPr>
          <a:xfrm>
            <a:off x="8667613" y="4249484"/>
            <a:ext cx="847249" cy="835819"/>
          </a:xfrm>
          <a:prstGeom prst="rect">
            <a:avLst/>
          </a:prstGeom>
        </p:spPr>
      </p:pic>
      <p:pic>
        <p:nvPicPr>
          <p:cNvPr id="57" name="Picture 56" descr="A logo on a black background&#10;&#10;Description automatically generated">
            <a:extLst>
              <a:ext uri="{FF2B5EF4-FFF2-40B4-BE49-F238E27FC236}">
                <a16:creationId xmlns:a16="http://schemas.microsoft.com/office/drawing/2014/main" id="{BCCDC5E3-90CA-6A64-07F2-E8185F7BEED3}"/>
              </a:ext>
            </a:extLst>
          </p:cNvPr>
          <p:cNvPicPr>
            <a:picLocks noChangeAspect="1"/>
          </p:cNvPicPr>
          <p:nvPr/>
        </p:nvPicPr>
        <p:blipFill rotWithShape="1">
          <a:blip r:embed="rId47" cstate="email">
            <a:extLst>
              <a:ext uri="{28A0092B-C50C-407E-A947-70E740481C1C}">
                <a14:useLocalDpi xmlns:a14="http://schemas.microsoft.com/office/drawing/2010/main"/>
              </a:ext>
            </a:extLst>
          </a:blip>
          <a:srcRect/>
          <a:stretch/>
        </p:blipFill>
        <p:spPr>
          <a:xfrm>
            <a:off x="9960233" y="4225887"/>
            <a:ext cx="689229" cy="830927"/>
          </a:xfrm>
          <a:prstGeom prst="rect">
            <a:avLst/>
          </a:prstGeom>
        </p:spPr>
      </p:pic>
      <p:pic>
        <p:nvPicPr>
          <p:cNvPr id="58" name="Picture 57" descr="A blue text on a black background&#10;&#10;Description automatically generated">
            <a:extLst>
              <a:ext uri="{FF2B5EF4-FFF2-40B4-BE49-F238E27FC236}">
                <a16:creationId xmlns:a16="http://schemas.microsoft.com/office/drawing/2014/main" id="{2BC92B44-830B-CB67-03D7-9505EA708985}"/>
              </a:ext>
            </a:extLst>
          </p:cNvPr>
          <p:cNvPicPr>
            <a:picLocks noChangeAspect="1"/>
          </p:cNvPicPr>
          <p:nvPr/>
        </p:nvPicPr>
        <p:blipFill>
          <a:blip r:embed="rId48" cstate="email">
            <a:extLst>
              <a:ext uri="{28A0092B-C50C-407E-A947-70E740481C1C}">
                <a14:useLocalDpi xmlns:a14="http://schemas.microsoft.com/office/drawing/2010/main"/>
              </a:ext>
            </a:extLst>
          </a:blip>
          <a:stretch>
            <a:fillRect/>
          </a:stretch>
        </p:blipFill>
        <p:spPr>
          <a:xfrm>
            <a:off x="10966532" y="4491814"/>
            <a:ext cx="1123950" cy="370904"/>
          </a:xfrm>
          <a:prstGeom prst="rect">
            <a:avLst/>
          </a:prstGeom>
        </p:spPr>
      </p:pic>
      <p:pic>
        <p:nvPicPr>
          <p:cNvPr id="59" name="Picture 58" descr="A black background with blue letters&#10;&#10;Description automatically generated">
            <a:extLst>
              <a:ext uri="{FF2B5EF4-FFF2-40B4-BE49-F238E27FC236}">
                <a16:creationId xmlns:a16="http://schemas.microsoft.com/office/drawing/2014/main" id="{BF8E2180-3799-2098-037F-B98EEC69E04E}"/>
              </a:ext>
            </a:extLst>
          </p:cNvPr>
          <p:cNvPicPr>
            <a:picLocks noChangeAspect="1"/>
          </p:cNvPicPr>
          <p:nvPr/>
        </p:nvPicPr>
        <p:blipFill>
          <a:blip r:embed="rId49" cstate="email">
            <a:extLst>
              <a:ext uri="{28A0092B-C50C-407E-A947-70E740481C1C}">
                <a14:useLocalDpi xmlns:a14="http://schemas.microsoft.com/office/drawing/2010/main"/>
              </a:ext>
            </a:extLst>
          </a:blip>
          <a:stretch>
            <a:fillRect/>
          </a:stretch>
        </p:blipFill>
        <p:spPr>
          <a:xfrm>
            <a:off x="225902" y="5312735"/>
            <a:ext cx="1036320" cy="404813"/>
          </a:xfrm>
          <a:prstGeom prst="rect">
            <a:avLst/>
          </a:prstGeom>
        </p:spPr>
      </p:pic>
      <p:pic>
        <p:nvPicPr>
          <p:cNvPr id="60" name="Picture 59" descr="A black background with a black square&#10;&#10;Description automatically generated with medium confidence">
            <a:extLst>
              <a:ext uri="{FF2B5EF4-FFF2-40B4-BE49-F238E27FC236}">
                <a16:creationId xmlns:a16="http://schemas.microsoft.com/office/drawing/2014/main" id="{0AC29A4F-4464-4E7F-F316-A3973F47C1D8}"/>
              </a:ext>
            </a:extLst>
          </p:cNvPr>
          <p:cNvPicPr>
            <a:picLocks noChangeAspect="1"/>
          </p:cNvPicPr>
          <p:nvPr/>
        </p:nvPicPr>
        <p:blipFill>
          <a:blip r:embed="rId50" cstate="email">
            <a:extLst>
              <a:ext uri="{28A0092B-C50C-407E-A947-70E740481C1C}">
                <a14:useLocalDpi xmlns:a14="http://schemas.microsoft.com/office/drawing/2010/main"/>
              </a:ext>
            </a:extLst>
          </a:blip>
          <a:stretch>
            <a:fillRect/>
          </a:stretch>
        </p:blipFill>
        <p:spPr>
          <a:xfrm>
            <a:off x="2549168" y="5359197"/>
            <a:ext cx="1097280" cy="300038"/>
          </a:xfrm>
          <a:prstGeom prst="rect">
            <a:avLst/>
          </a:prstGeom>
        </p:spPr>
      </p:pic>
      <p:pic>
        <p:nvPicPr>
          <p:cNvPr id="61" name="Picture 60" descr="A black and green logo&#10;&#10;Description automatically generated">
            <a:extLst>
              <a:ext uri="{FF2B5EF4-FFF2-40B4-BE49-F238E27FC236}">
                <a16:creationId xmlns:a16="http://schemas.microsoft.com/office/drawing/2014/main" id="{6351811A-F1DD-C5E1-468F-39C131E14149}"/>
              </a:ext>
            </a:extLst>
          </p:cNvPr>
          <p:cNvPicPr>
            <a:picLocks noChangeAspect="1"/>
          </p:cNvPicPr>
          <p:nvPr/>
        </p:nvPicPr>
        <p:blipFill>
          <a:blip r:embed="rId51" cstate="email">
            <a:extLst>
              <a:ext uri="{28A0092B-C50C-407E-A947-70E740481C1C}">
                <a14:useLocalDpi xmlns:a14="http://schemas.microsoft.com/office/drawing/2010/main"/>
              </a:ext>
            </a:extLst>
          </a:blip>
          <a:stretch>
            <a:fillRect/>
          </a:stretch>
        </p:blipFill>
        <p:spPr>
          <a:xfrm>
            <a:off x="1385419" y="5256470"/>
            <a:ext cx="1049655" cy="505492"/>
          </a:xfrm>
          <a:prstGeom prst="rect">
            <a:avLst/>
          </a:prstGeom>
        </p:spPr>
      </p:pic>
      <p:pic>
        <p:nvPicPr>
          <p:cNvPr id="62" name="Picture 61" descr="A blue and black logo&#10;&#10;Description automatically generated">
            <a:extLst>
              <a:ext uri="{FF2B5EF4-FFF2-40B4-BE49-F238E27FC236}">
                <a16:creationId xmlns:a16="http://schemas.microsoft.com/office/drawing/2014/main" id="{8EDAC2E7-FC54-9F7F-FA6B-9495B1BE79AA}"/>
              </a:ext>
            </a:extLst>
          </p:cNvPr>
          <p:cNvPicPr>
            <a:picLocks noChangeAspect="1"/>
          </p:cNvPicPr>
          <p:nvPr/>
        </p:nvPicPr>
        <p:blipFill>
          <a:blip r:embed="rId52" cstate="email">
            <a:extLst>
              <a:ext uri="{28A0092B-C50C-407E-A947-70E740481C1C}">
                <a14:useLocalDpi xmlns:a14="http://schemas.microsoft.com/office/drawing/2010/main"/>
              </a:ext>
            </a:extLst>
          </a:blip>
          <a:stretch>
            <a:fillRect/>
          </a:stretch>
        </p:blipFill>
        <p:spPr>
          <a:xfrm>
            <a:off x="4991022" y="5068281"/>
            <a:ext cx="1100138" cy="806768"/>
          </a:xfrm>
          <a:prstGeom prst="rect">
            <a:avLst/>
          </a:prstGeom>
        </p:spPr>
      </p:pic>
      <p:pic>
        <p:nvPicPr>
          <p:cNvPr id="63" name="Picture 62" descr="A black and grey logo&#10;&#10;Description automatically generated">
            <a:extLst>
              <a:ext uri="{FF2B5EF4-FFF2-40B4-BE49-F238E27FC236}">
                <a16:creationId xmlns:a16="http://schemas.microsoft.com/office/drawing/2014/main" id="{3ADA9451-9899-FDE6-5C29-C1671837AF4E}"/>
              </a:ext>
            </a:extLst>
          </p:cNvPr>
          <p:cNvPicPr>
            <a:picLocks noChangeAspect="1"/>
          </p:cNvPicPr>
          <p:nvPr/>
        </p:nvPicPr>
        <p:blipFill>
          <a:blip r:embed="rId53" cstate="email">
            <a:extLst>
              <a:ext uri="{28A0092B-C50C-407E-A947-70E740481C1C}">
                <a14:useLocalDpi xmlns:a14="http://schemas.microsoft.com/office/drawing/2010/main"/>
              </a:ext>
            </a:extLst>
          </a:blip>
          <a:stretch>
            <a:fillRect/>
          </a:stretch>
        </p:blipFill>
        <p:spPr>
          <a:xfrm>
            <a:off x="6144395" y="5321100"/>
            <a:ext cx="1085850" cy="376428"/>
          </a:xfrm>
          <a:prstGeom prst="rect">
            <a:avLst/>
          </a:prstGeom>
        </p:spPr>
      </p:pic>
      <p:pic>
        <p:nvPicPr>
          <p:cNvPr id="64" name="Picture 63" descr="A black and grey logo&#10;&#10;Description automatically generated">
            <a:extLst>
              <a:ext uri="{FF2B5EF4-FFF2-40B4-BE49-F238E27FC236}">
                <a16:creationId xmlns:a16="http://schemas.microsoft.com/office/drawing/2014/main" id="{B313F06D-985B-AEA8-F255-692776541C0A}"/>
              </a:ext>
            </a:extLst>
          </p:cNvPr>
          <p:cNvPicPr>
            <a:picLocks noChangeAspect="1"/>
          </p:cNvPicPr>
          <p:nvPr/>
        </p:nvPicPr>
        <p:blipFill>
          <a:blip r:embed="rId54" cstate="email">
            <a:extLst>
              <a:ext uri="{28A0092B-C50C-407E-A947-70E740481C1C}">
                <a14:useLocalDpi xmlns:a14="http://schemas.microsoft.com/office/drawing/2010/main"/>
              </a:ext>
            </a:extLst>
          </a:blip>
          <a:stretch>
            <a:fillRect/>
          </a:stretch>
        </p:blipFill>
        <p:spPr>
          <a:xfrm>
            <a:off x="7361294" y="5373812"/>
            <a:ext cx="1097280" cy="237887"/>
          </a:xfrm>
          <a:prstGeom prst="rect">
            <a:avLst/>
          </a:prstGeom>
        </p:spPr>
      </p:pic>
      <p:pic>
        <p:nvPicPr>
          <p:cNvPr id="65" name="Picture 64" descr="A black and green logo&#10;&#10;Description automatically generated">
            <a:extLst>
              <a:ext uri="{FF2B5EF4-FFF2-40B4-BE49-F238E27FC236}">
                <a16:creationId xmlns:a16="http://schemas.microsoft.com/office/drawing/2014/main" id="{1C160FD0-9212-6C77-478C-8C5B1BEE3C4A}"/>
              </a:ext>
            </a:extLst>
          </p:cNvPr>
          <p:cNvPicPr>
            <a:picLocks noChangeAspect="1"/>
          </p:cNvPicPr>
          <p:nvPr/>
        </p:nvPicPr>
        <p:blipFill>
          <a:blip r:embed="rId55" cstate="email">
            <a:extLst>
              <a:ext uri="{28A0092B-C50C-407E-A947-70E740481C1C}">
                <a14:useLocalDpi xmlns:a14="http://schemas.microsoft.com/office/drawing/2010/main"/>
              </a:ext>
            </a:extLst>
          </a:blip>
          <a:stretch>
            <a:fillRect/>
          </a:stretch>
        </p:blipFill>
        <p:spPr>
          <a:xfrm>
            <a:off x="8665052" y="5116402"/>
            <a:ext cx="800100" cy="716090"/>
          </a:xfrm>
          <a:prstGeom prst="rect">
            <a:avLst/>
          </a:prstGeom>
        </p:spPr>
      </p:pic>
      <p:pic>
        <p:nvPicPr>
          <p:cNvPr id="66" name="Picture 65" descr="A logo with purple letters&#10;&#10;Description automatically generated">
            <a:extLst>
              <a:ext uri="{FF2B5EF4-FFF2-40B4-BE49-F238E27FC236}">
                <a16:creationId xmlns:a16="http://schemas.microsoft.com/office/drawing/2014/main" id="{76704874-B305-6B65-429A-3737822DA475}"/>
              </a:ext>
            </a:extLst>
          </p:cNvPr>
          <p:cNvPicPr>
            <a:picLocks noChangeAspect="1"/>
          </p:cNvPicPr>
          <p:nvPr/>
        </p:nvPicPr>
        <p:blipFill>
          <a:blip r:embed="rId56" cstate="email">
            <a:extLst>
              <a:ext uri="{28A0092B-C50C-407E-A947-70E740481C1C}">
                <a14:useLocalDpi xmlns:a14="http://schemas.microsoft.com/office/drawing/2010/main"/>
              </a:ext>
            </a:extLst>
          </a:blip>
          <a:stretch>
            <a:fillRect/>
          </a:stretch>
        </p:blipFill>
        <p:spPr>
          <a:xfrm>
            <a:off x="10943595" y="5124063"/>
            <a:ext cx="1143000" cy="708660"/>
          </a:xfrm>
          <a:prstGeom prst="rect">
            <a:avLst/>
          </a:prstGeom>
        </p:spPr>
      </p:pic>
      <p:pic>
        <p:nvPicPr>
          <p:cNvPr id="67" name="Picture 66" descr="A red text on a black background&#10;&#10;Description automatically generated">
            <a:extLst>
              <a:ext uri="{FF2B5EF4-FFF2-40B4-BE49-F238E27FC236}">
                <a16:creationId xmlns:a16="http://schemas.microsoft.com/office/drawing/2014/main" id="{1942D6BF-DFEA-3905-A9C6-C9F694359032}"/>
              </a:ext>
            </a:extLst>
          </p:cNvPr>
          <p:cNvPicPr>
            <a:picLocks noChangeAspect="1"/>
          </p:cNvPicPr>
          <p:nvPr/>
        </p:nvPicPr>
        <p:blipFill rotWithShape="1">
          <a:blip r:embed="rId57" cstate="email">
            <a:extLst>
              <a:ext uri="{28A0092B-C50C-407E-A947-70E740481C1C}">
                <a14:useLocalDpi xmlns:a14="http://schemas.microsoft.com/office/drawing/2010/main"/>
              </a:ext>
            </a:extLst>
          </a:blip>
          <a:srcRect/>
          <a:stretch/>
        </p:blipFill>
        <p:spPr>
          <a:xfrm>
            <a:off x="34010" y="6127117"/>
            <a:ext cx="952500" cy="385008"/>
          </a:xfrm>
          <a:prstGeom prst="rect">
            <a:avLst/>
          </a:prstGeom>
        </p:spPr>
      </p:pic>
      <p:pic>
        <p:nvPicPr>
          <p:cNvPr id="68" name="Picture 67" descr="A blue text on a black background&#10;&#10;Description automatically generated">
            <a:extLst>
              <a:ext uri="{FF2B5EF4-FFF2-40B4-BE49-F238E27FC236}">
                <a16:creationId xmlns:a16="http://schemas.microsoft.com/office/drawing/2014/main" id="{82ED8876-B2BD-D582-DACE-B06D913D7281}"/>
              </a:ext>
            </a:extLst>
          </p:cNvPr>
          <p:cNvPicPr>
            <a:picLocks noChangeAspect="1"/>
          </p:cNvPicPr>
          <p:nvPr/>
        </p:nvPicPr>
        <p:blipFill>
          <a:blip r:embed="rId58" cstate="email">
            <a:extLst>
              <a:ext uri="{28A0092B-C50C-407E-A947-70E740481C1C}">
                <a14:useLocalDpi xmlns:a14="http://schemas.microsoft.com/office/drawing/2010/main"/>
              </a:ext>
            </a:extLst>
          </a:blip>
          <a:stretch>
            <a:fillRect/>
          </a:stretch>
        </p:blipFill>
        <p:spPr>
          <a:xfrm>
            <a:off x="938177" y="6102480"/>
            <a:ext cx="1285875" cy="445770"/>
          </a:xfrm>
          <a:prstGeom prst="rect">
            <a:avLst/>
          </a:prstGeom>
        </p:spPr>
      </p:pic>
      <p:pic>
        <p:nvPicPr>
          <p:cNvPr id="69" name="Picture 68" descr="A blue and red logo&#10;&#10;Description automatically generated">
            <a:extLst>
              <a:ext uri="{FF2B5EF4-FFF2-40B4-BE49-F238E27FC236}">
                <a16:creationId xmlns:a16="http://schemas.microsoft.com/office/drawing/2014/main" id="{17EA48F5-55C5-0BC5-5AEC-8C3F88B47CB0}"/>
              </a:ext>
            </a:extLst>
          </p:cNvPr>
          <p:cNvPicPr>
            <a:picLocks noChangeAspect="1"/>
          </p:cNvPicPr>
          <p:nvPr/>
        </p:nvPicPr>
        <p:blipFill rotWithShape="1">
          <a:blip r:embed="rId59" cstate="email">
            <a:extLst>
              <a:ext uri="{28A0092B-C50C-407E-A947-70E740481C1C}">
                <a14:useLocalDpi xmlns:a14="http://schemas.microsoft.com/office/drawing/2010/main"/>
              </a:ext>
            </a:extLst>
          </a:blip>
          <a:srcRect/>
          <a:stretch/>
        </p:blipFill>
        <p:spPr>
          <a:xfrm>
            <a:off x="2159342" y="6183888"/>
            <a:ext cx="1071563" cy="296662"/>
          </a:xfrm>
          <a:prstGeom prst="rect">
            <a:avLst/>
          </a:prstGeom>
        </p:spPr>
      </p:pic>
      <p:pic>
        <p:nvPicPr>
          <p:cNvPr id="70" name="Picture 69" descr="A red sign with yellow text&#10;&#10;Description automatically generated">
            <a:extLst>
              <a:ext uri="{FF2B5EF4-FFF2-40B4-BE49-F238E27FC236}">
                <a16:creationId xmlns:a16="http://schemas.microsoft.com/office/drawing/2014/main" id="{715C6A23-3B09-8126-7744-B4D7709A39AE}"/>
              </a:ext>
            </a:extLst>
          </p:cNvPr>
          <p:cNvPicPr>
            <a:picLocks noChangeAspect="1"/>
          </p:cNvPicPr>
          <p:nvPr/>
        </p:nvPicPr>
        <p:blipFill>
          <a:blip r:embed="rId60" cstate="email">
            <a:extLst>
              <a:ext uri="{28A0092B-C50C-407E-A947-70E740481C1C}">
                <a14:useLocalDpi xmlns:a14="http://schemas.microsoft.com/office/drawing/2010/main"/>
              </a:ext>
            </a:extLst>
          </a:blip>
          <a:stretch>
            <a:fillRect/>
          </a:stretch>
        </p:blipFill>
        <p:spPr>
          <a:xfrm>
            <a:off x="3208744" y="5971875"/>
            <a:ext cx="714375" cy="714375"/>
          </a:xfrm>
          <a:prstGeom prst="rect">
            <a:avLst/>
          </a:prstGeom>
        </p:spPr>
      </p:pic>
      <p:pic>
        <p:nvPicPr>
          <p:cNvPr id="72" name="Picture 71" descr="A black and white logo&#10;&#10;Description automatically generated">
            <a:extLst>
              <a:ext uri="{FF2B5EF4-FFF2-40B4-BE49-F238E27FC236}">
                <a16:creationId xmlns:a16="http://schemas.microsoft.com/office/drawing/2014/main" id="{93B662E7-8163-A48B-04BF-C38BA90056C6}"/>
              </a:ext>
            </a:extLst>
          </p:cNvPr>
          <p:cNvPicPr>
            <a:picLocks noChangeAspect="1"/>
          </p:cNvPicPr>
          <p:nvPr/>
        </p:nvPicPr>
        <p:blipFill>
          <a:blip r:embed="rId61" cstate="email">
            <a:extLst>
              <a:ext uri="{28A0092B-C50C-407E-A947-70E740481C1C}">
                <a14:useLocalDpi xmlns:a14="http://schemas.microsoft.com/office/drawing/2010/main"/>
              </a:ext>
            </a:extLst>
          </a:blip>
          <a:stretch>
            <a:fillRect/>
          </a:stretch>
        </p:blipFill>
        <p:spPr>
          <a:xfrm>
            <a:off x="10998408" y="2020861"/>
            <a:ext cx="1063635" cy="318622"/>
          </a:xfrm>
          <a:prstGeom prst="rect">
            <a:avLst/>
          </a:prstGeom>
        </p:spPr>
      </p:pic>
      <p:pic>
        <p:nvPicPr>
          <p:cNvPr id="75" name="Picture 74" descr="A yellow and black logo&#10;&#10;Description automatically generated">
            <a:extLst>
              <a:ext uri="{FF2B5EF4-FFF2-40B4-BE49-F238E27FC236}">
                <a16:creationId xmlns:a16="http://schemas.microsoft.com/office/drawing/2014/main" id="{1E776E5E-255B-8996-6E56-D1003923B001}"/>
              </a:ext>
            </a:extLst>
          </p:cNvPr>
          <p:cNvPicPr>
            <a:picLocks noChangeAspect="1"/>
          </p:cNvPicPr>
          <p:nvPr/>
        </p:nvPicPr>
        <p:blipFill>
          <a:blip r:embed="rId62" cstate="email">
            <a:extLst>
              <a:ext uri="{28A0092B-C50C-407E-A947-70E740481C1C}">
                <a14:useLocalDpi xmlns:a14="http://schemas.microsoft.com/office/drawing/2010/main"/>
              </a:ext>
            </a:extLst>
          </a:blip>
          <a:stretch>
            <a:fillRect/>
          </a:stretch>
        </p:blipFill>
        <p:spPr>
          <a:xfrm>
            <a:off x="10140267" y="5888709"/>
            <a:ext cx="402336" cy="402336"/>
          </a:xfrm>
          <a:prstGeom prst="rect">
            <a:avLst/>
          </a:prstGeom>
        </p:spPr>
      </p:pic>
      <p:pic>
        <p:nvPicPr>
          <p:cNvPr id="76" name="Picture 75" descr="A red and black background&#10;&#10;Description automatically generated with medium confidence">
            <a:extLst>
              <a:ext uri="{FF2B5EF4-FFF2-40B4-BE49-F238E27FC236}">
                <a16:creationId xmlns:a16="http://schemas.microsoft.com/office/drawing/2014/main" id="{13CD569F-85E8-28DA-6E30-AEF47D8B3ED1}"/>
              </a:ext>
            </a:extLst>
          </p:cNvPr>
          <p:cNvPicPr>
            <a:picLocks noChangeAspect="1"/>
          </p:cNvPicPr>
          <p:nvPr/>
        </p:nvPicPr>
        <p:blipFill rotWithShape="1">
          <a:blip r:embed="rId63" cstate="email">
            <a:extLst>
              <a:ext uri="{28A0092B-C50C-407E-A947-70E740481C1C}">
                <a14:useLocalDpi xmlns:a14="http://schemas.microsoft.com/office/drawing/2010/main"/>
              </a:ext>
            </a:extLst>
          </a:blip>
          <a:srcRect/>
          <a:stretch/>
        </p:blipFill>
        <p:spPr>
          <a:xfrm>
            <a:off x="8548856" y="6402403"/>
            <a:ext cx="1192885" cy="276745"/>
          </a:xfrm>
          <a:prstGeom prst="rect">
            <a:avLst/>
          </a:prstGeom>
        </p:spPr>
      </p:pic>
      <p:pic>
        <p:nvPicPr>
          <p:cNvPr id="77" name="Picture 4">
            <a:extLst>
              <a:ext uri="{FF2B5EF4-FFF2-40B4-BE49-F238E27FC236}">
                <a16:creationId xmlns:a16="http://schemas.microsoft.com/office/drawing/2014/main" id="{A525F2FF-32BB-6DB7-485F-B26928BF6407}"/>
              </a:ext>
            </a:extLst>
          </p:cNvPr>
          <p:cNvPicPr>
            <a:picLocks noChangeAspect="1" noChangeArrowheads="1"/>
          </p:cNvPicPr>
          <p:nvPr/>
        </p:nvPicPr>
        <p:blipFill>
          <a:blip r:embed="rId64" cstate="email">
            <a:extLst>
              <a:ext uri="{28A0092B-C50C-407E-A947-70E740481C1C}">
                <a14:useLocalDpi xmlns:a14="http://schemas.microsoft.com/office/drawing/2010/main"/>
              </a:ext>
            </a:extLst>
          </a:blip>
          <a:srcRect/>
          <a:stretch>
            <a:fillRect/>
          </a:stretch>
        </p:blipFill>
        <p:spPr bwMode="auto">
          <a:xfrm>
            <a:off x="8781150" y="5934139"/>
            <a:ext cx="682752" cy="408718"/>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7" descr="A blue and black logo&#10;&#10;Description automatically generated">
            <a:extLst>
              <a:ext uri="{FF2B5EF4-FFF2-40B4-BE49-F238E27FC236}">
                <a16:creationId xmlns:a16="http://schemas.microsoft.com/office/drawing/2014/main" id="{8FA98F5B-BE4C-7A57-32AC-C4AE9F227514}"/>
              </a:ext>
            </a:extLst>
          </p:cNvPr>
          <p:cNvPicPr>
            <a:picLocks noChangeAspect="1"/>
          </p:cNvPicPr>
          <p:nvPr/>
        </p:nvPicPr>
        <p:blipFill>
          <a:blip r:embed="rId65" cstate="email">
            <a:extLst>
              <a:ext uri="{28A0092B-C50C-407E-A947-70E740481C1C}">
                <a14:useLocalDpi xmlns:a14="http://schemas.microsoft.com/office/drawing/2010/main"/>
              </a:ext>
            </a:extLst>
          </a:blip>
          <a:stretch>
            <a:fillRect/>
          </a:stretch>
        </p:blipFill>
        <p:spPr>
          <a:xfrm>
            <a:off x="9950247" y="6361518"/>
            <a:ext cx="780288" cy="323088"/>
          </a:xfrm>
          <a:prstGeom prst="rect">
            <a:avLst/>
          </a:prstGeom>
        </p:spPr>
      </p:pic>
      <p:pic>
        <p:nvPicPr>
          <p:cNvPr id="79" name="Picture 78" descr="A black background with a black square&#10;&#10;Description automatically generated with medium confidence">
            <a:extLst>
              <a:ext uri="{FF2B5EF4-FFF2-40B4-BE49-F238E27FC236}">
                <a16:creationId xmlns:a16="http://schemas.microsoft.com/office/drawing/2014/main" id="{11357F7F-16B8-DD4C-A540-FA09F5075E9A}"/>
              </a:ext>
            </a:extLst>
          </p:cNvPr>
          <p:cNvPicPr>
            <a:picLocks noChangeAspect="1"/>
          </p:cNvPicPr>
          <p:nvPr/>
        </p:nvPicPr>
        <p:blipFill>
          <a:blip r:embed="rId66" cstate="email">
            <a:extLst>
              <a:ext uri="{28A0092B-C50C-407E-A947-70E740481C1C}">
                <a14:useLocalDpi xmlns:a14="http://schemas.microsoft.com/office/drawing/2010/main"/>
              </a:ext>
            </a:extLst>
          </a:blip>
          <a:stretch>
            <a:fillRect/>
          </a:stretch>
        </p:blipFill>
        <p:spPr>
          <a:xfrm>
            <a:off x="6134258" y="6332872"/>
            <a:ext cx="1253728" cy="360760"/>
          </a:xfrm>
          <a:prstGeom prst="rect">
            <a:avLst/>
          </a:prstGeom>
        </p:spPr>
      </p:pic>
      <p:grpSp>
        <p:nvGrpSpPr>
          <p:cNvPr id="80" name="Group 79">
            <a:extLst>
              <a:ext uri="{FF2B5EF4-FFF2-40B4-BE49-F238E27FC236}">
                <a16:creationId xmlns:a16="http://schemas.microsoft.com/office/drawing/2014/main" id="{1A536F53-80F9-68B2-C569-D1578F8D0E5F}"/>
              </a:ext>
            </a:extLst>
          </p:cNvPr>
          <p:cNvGrpSpPr>
            <a:grpSpLocks noChangeAspect="1"/>
          </p:cNvGrpSpPr>
          <p:nvPr/>
        </p:nvGrpSpPr>
        <p:grpSpPr>
          <a:xfrm>
            <a:off x="11017092" y="6290739"/>
            <a:ext cx="776502" cy="510486"/>
            <a:chOff x="21402596" y="11694351"/>
            <a:chExt cx="2482763" cy="1632210"/>
          </a:xfrm>
        </p:grpSpPr>
        <p:pic>
          <p:nvPicPr>
            <p:cNvPr id="81" name="Picture 80" descr="A black background with a black square&#10;&#10;Description automatically generated with medium confidence">
              <a:extLst>
                <a:ext uri="{FF2B5EF4-FFF2-40B4-BE49-F238E27FC236}">
                  <a16:creationId xmlns:a16="http://schemas.microsoft.com/office/drawing/2014/main" id="{BF0877E7-B6BF-322C-68A6-9DDEF48EF107}"/>
                </a:ext>
              </a:extLst>
            </p:cNvPr>
            <p:cNvPicPr>
              <a:picLocks noChangeAspect="1"/>
            </p:cNvPicPr>
            <p:nvPr/>
          </p:nvPicPr>
          <p:blipFill rotWithShape="1">
            <a:blip r:embed="rId67" cstate="email">
              <a:extLst>
                <a:ext uri="{28A0092B-C50C-407E-A947-70E740481C1C}">
                  <a14:useLocalDpi xmlns:a14="http://schemas.microsoft.com/office/drawing/2010/main"/>
                </a:ext>
              </a:extLst>
            </a:blip>
            <a:srcRect/>
            <a:stretch/>
          </p:blipFill>
          <p:spPr>
            <a:xfrm>
              <a:off x="21642031" y="12309465"/>
              <a:ext cx="2243328" cy="1017096"/>
            </a:xfrm>
            <a:prstGeom prst="rect">
              <a:avLst/>
            </a:prstGeom>
          </p:spPr>
        </p:pic>
        <p:pic>
          <p:nvPicPr>
            <p:cNvPr id="82" name="Picture 81" descr="A black background with a black square&#10;&#10;Description automatically generated with medium confidence">
              <a:extLst>
                <a:ext uri="{FF2B5EF4-FFF2-40B4-BE49-F238E27FC236}">
                  <a16:creationId xmlns:a16="http://schemas.microsoft.com/office/drawing/2014/main" id="{44B8D70E-DAD1-89EE-0E89-30CE76C15D65}"/>
                </a:ext>
              </a:extLst>
            </p:cNvPr>
            <p:cNvPicPr>
              <a:picLocks noChangeAspect="1"/>
            </p:cNvPicPr>
            <p:nvPr/>
          </p:nvPicPr>
          <p:blipFill rotWithShape="1">
            <a:blip r:embed="rId68" cstate="email">
              <a:extLst>
                <a:ext uri="{28A0092B-C50C-407E-A947-70E740481C1C}">
                  <a14:useLocalDpi xmlns:a14="http://schemas.microsoft.com/office/drawing/2010/main"/>
                </a:ext>
              </a:extLst>
            </a:blip>
            <a:srcRect/>
            <a:stretch/>
          </p:blipFill>
          <p:spPr>
            <a:xfrm>
              <a:off x="21402596" y="11694351"/>
              <a:ext cx="2243328" cy="714064"/>
            </a:xfrm>
            <a:prstGeom prst="rect">
              <a:avLst/>
            </a:prstGeom>
          </p:spPr>
        </p:pic>
      </p:grpSp>
      <p:pic>
        <p:nvPicPr>
          <p:cNvPr id="83" name="Picture 82" descr="A blue and black logo&#10;&#10;Description automatically generated">
            <a:extLst>
              <a:ext uri="{FF2B5EF4-FFF2-40B4-BE49-F238E27FC236}">
                <a16:creationId xmlns:a16="http://schemas.microsoft.com/office/drawing/2014/main" id="{7F78DDBB-DBF2-3146-3847-627B6E83A09A}"/>
              </a:ext>
            </a:extLst>
          </p:cNvPr>
          <p:cNvPicPr>
            <a:picLocks noChangeAspect="1"/>
          </p:cNvPicPr>
          <p:nvPr/>
        </p:nvPicPr>
        <p:blipFill rotWithShape="1">
          <a:blip r:embed="rId69" cstate="email">
            <a:extLst>
              <a:ext uri="{28A0092B-C50C-407E-A947-70E740481C1C}">
                <a14:useLocalDpi xmlns:a14="http://schemas.microsoft.com/office/drawing/2010/main"/>
              </a:ext>
            </a:extLst>
          </a:blip>
          <a:srcRect/>
          <a:stretch/>
        </p:blipFill>
        <p:spPr>
          <a:xfrm>
            <a:off x="7444938" y="5912463"/>
            <a:ext cx="956920" cy="407158"/>
          </a:xfrm>
          <a:prstGeom prst="rect">
            <a:avLst/>
          </a:prstGeom>
        </p:spPr>
      </p:pic>
      <p:pic>
        <p:nvPicPr>
          <p:cNvPr id="84" name="Picture 83" descr="A black background with green text&#10;&#10;Description automatically generated">
            <a:extLst>
              <a:ext uri="{FF2B5EF4-FFF2-40B4-BE49-F238E27FC236}">
                <a16:creationId xmlns:a16="http://schemas.microsoft.com/office/drawing/2014/main" id="{F28D665D-EC3B-664C-9B9F-5D13E0C3F408}"/>
              </a:ext>
            </a:extLst>
          </p:cNvPr>
          <p:cNvPicPr>
            <a:picLocks noChangeAspect="1"/>
          </p:cNvPicPr>
          <p:nvPr/>
        </p:nvPicPr>
        <p:blipFill>
          <a:blip r:embed="rId70" cstate="email">
            <a:extLst>
              <a:ext uri="{28A0092B-C50C-407E-A947-70E740481C1C}">
                <a14:useLocalDpi xmlns:a14="http://schemas.microsoft.com/office/drawing/2010/main"/>
              </a:ext>
            </a:extLst>
          </a:blip>
          <a:stretch>
            <a:fillRect/>
          </a:stretch>
        </p:blipFill>
        <p:spPr>
          <a:xfrm>
            <a:off x="6204538" y="5917426"/>
            <a:ext cx="1074801" cy="448818"/>
          </a:xfrm>
          <a:prstGeom prst="rect">
            <a:avLst/>
          </a:prstGeom>
        </p:spPr>
      </p:pic>
      <p:pic>
        <p:nvPicPr>
          <p:cNvPr id="85" name="Picture 84" descr="A black and blue logo&#10;&#10;Description automatically generated">
            <a:extLst>
              <a:ext uri="{FF2B5EF4-FFF2-40B4-BE49-F238E27FC236}">
                <a16:creationId xmlns:a16="http://schemas.microsoft.com/office/drawing/2014/main" id="{31670C7B-EEE0-32C5-CDEE-D7AC719904A6}"/>
              </a:ext>
            </a:extLst>
          </p:cNvPr>
          <p:cNvPicPr>
            <a:picLocks noChangeAspect="1"/>
          </p:cNvPicPr>
          <p:nvPr/>
        </p:nvPicPr>
        <p:blipFill rotWithShape="1">
          <a:blip r:embed="rId71" cstate="email">
            <a:extLst>
              <a:ext uri="{28A0092B-C50C-407E-A947-70E740481C1C}">
                <a14:useLocalDpi xmlns:a14="http://schemas.microsoft.com/office/drawing/2010/main"/>
              </a:ext>
            </a:extLst>
          </a:blip>
          <a:srcRect/>
          <a:stretch/>
        </p:blipFill>
        <p:spPr>
          <a:xfrm>
            <a:off x="10790296" y="5880816"/>
            <a:ext cx="1225666" cy="321027"/>
          </a:xfrm>
          <a:prstGeom prst="rect">
            <a:avLst/>
          </a:prstGeom>
        </p:spPr>
      </p:pic>
      <p:pic>
        <p:nvPicPr>
          <p:cNvPr id="86" name="Picture 85" descr="A black background with a black square&#10;&#10;Description automatically generated with medium confidence">
            <a:extLst>
              <a:ext uri="{FF2B5EF4-FFF2-40B4-BE49-F238E27FC236}">
                <a16:creationId xmlns:a16="http://schemas.microsoft.com/office/drawing/2014/main" id="{2564F528-38AD-5E03-69D4-BB2CEC76127E}"/>
              </a:ext>
            </a:extLst>
          </p:cNvPr>
          <p:cNvPicPr>
            <a:picLocks noChangeAspect="1"/>
          </p:cNvPicPr>
          <p:nvPr/>
        </p:nvPicPr>
        <p:blipFill>
          <a:blip r:embed="rId72" cstate="email">
            <a:extLst>
              <a:ext uri="{28A0092B-C50C-407E-A947-70E740481C1C}">
                <a14:useLocalDpi xmlns:a14="http://schemas.microsoft.com/office/drawing/2010/main"/>
              </a:ext>
            </a:extLst>
          </a:blip>
          <a:stretch>
            <a:fillRect/>
          </a:stretch>
        </p:blipFill>
        <p:spPr>
          <a:xfrm>
            <a:off x="5164460" y="6352493"/>
            <a:ext cx="843249" cy="341138"/>
          </a:xfrm>
          <a:prstGeom prst="rect">
            <a:avLst/>
          </a:prstGeom>
        </p:spPr>
      </p:pic>
      <p:pic>
        <p:nvPicPr>
          <p:cNvPr id="87" name="Picture 86" descr="A blue and black text&#10;&#10;Description automatically generated">
            <a:extLst>
              <a:ext uri="{FF2B5EF4-FFF2-40B4-BE49-F238E27FC236}">
                <a16:creationId xmlns:a16="http://schemas.microsoft.com/office/drawing/2014/main" id="{4BC333DC-8EF3-1912-7AF5-F0E0F0CBBB1B}"/>
              </a:ext>
            </a:extLst>
          </p:cNvPr>
          <p:cNvPicPr>
            <a:picLocks noChangeAspect="1"/>
          </p:cNvPicPr>
          <p:nvPr/>
        </p:nvPicPr>
        <p:blipFill>
          <a:blip r:embed="rId73" cstate="email">
            <a:extLst>
              <a:ext uri="{28A0092B-C50C-407E-A947-70E740481C1C}">
                <a14:useLocalDpi xmlns:a14="http://schemas.microsoft.com/office/drawing/2010/main"/>
              </a:ext>
            </a:extLst>
          </a:blip>
          <a:stretch>
            <a:fillRect/>
          </a:stretch>
        </p:blipFill>
        <p:spPr>
          <a:xfrm>
            <a:off x="5119122" y="5885237"/>
            <a:ext cx="933927" cy="504825"/>
          </a:xfrm>
          <a:prstGeom prst="rect">
            <a:avLst/>
          </a:prstGeom>
        </p:spPr>
      </p:pic>
      <p:pic>
        <p:nvPicPr>
          <p:cNvPr id="88" name="Picture 87">
            <a:extLst>
              <a:ext uri="{FF2B5EF4-FFF2-40B4-BE49-F238E27FC236}">
                <a16:creationId xmlns:a16="http://schemas.microsoft.com/office/drawing/2014/main" id="{6A271F8F-A385-A4A3-7305-1ED0CEACCEFA}"/>
              </a:ext>
            </a:extLst>
          </p:cNvPr>
          <p:cNvPicPr>
            <a:picLocks noChangeAspect="1"/>
          </p:cNvPicPr>
          <p:nvPr/>
        </p:nvPicPr>
        <p:blipFill>
          <a:blip r:embed="rId74" cstate="email">
            <a:extLst>
              <a:ext uri="{28A0092B-C50C-407E-A947-70E740481C1C}">
                <a14:useLocalDpi xmlns:a14="http://schemas.microsoft.com/office/drawing/2010/main"/>
              </a:ext>
            </a:extLst>
          </a:blip>
          <a:stretch>
            <a:fillRect/>
          </a:stretch>
        </p:blipFill>
        <p:spPr>
          <a:xfrm>
            <a:off x="4078244" y="5907608"/>
            <a:ext cx="804672" cy="804672"/>
          </a:xfrm>
          <a:prstGeom prst="rect">
            <a:avLst/>
          </a:prstGeom>
        </p:spPr>
      </p:pic>
      <p:sp>
        <p:nvSpPr>
          <p:cNvPr id="89" name="Rectangle: Rounded Corners 88">
            <a:extLst>
              <a:ext uri="{FF2B5EF4-FFF2-40B4-BE49-F238E27FC236}">
                <a16:creationId xmlns:a16="http://schemas.microsoft.com/office/drawing/2014/main" id="{DD701C0F-3F8B-3830-60E6-1A2050787718}"/>
              </a:ext>
            </a:extLst>
          </p:cNvPr>
          <p:cNvSpPr/>
          <p:nvPr/>
        </p:nvSpPr>
        <p:spPr>
          <a:xfrm>
            <a:off x="3929520" y="5888978"/>
            <a:ext cx="8136523" cy="88778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en-US" sz="2500" b="0" i="0" u="none" strike="noStrike" kern="0" cap="none" spc="0" normalizeH="0" baseline="0" noProof="0">
              <a:ln>
                <a:noFill/>
              </a:ln>
              <a:solidFill>
                <a:prstClr val="white"/>
              </a:solidFill>
              <a:effectLst/>
              <a:uLnTx/>
              <a:uFillTx/>
              <a:latin typeface="Calibri" panose="020F0502020204030204"/>
              <a:ea typeface="+mn-ea"/>
              <a:cs typeface="+mn-cs"/>
              <a:sym typeface="Helvetica Light"/>
            </a:endParaRPr>
          </a:p>
        </p:txBody>
      </p:sp>
      <p:pic>
        <p:nvPicPr>
          <p:cNvPr id="1026" name="Picture 2" descr="Blackrock Logo PNG vector in SVG, PDF ...">
            <a:extLst>
              <a:ext uri="{FF2B5EF4-FFF2-40B4-BE49-F238E27FC236}">
                <a16:creationId xmlns:a16="http://schemas.microsoft.com/office/drawing/2014/main" id="{11C47CFF-3975-8850-8B61-9034363A2B55}"/>
              </a:ext>
            </a:extLst>
          </p:cNvPr>
          <p:cNvPicPr>
            <a:picLocks noChangeAspect="1" noChangeArrowheads="1"/>
          </p:cNvPicPr>
          <p:nvPr/>
        </p:nvPicPr>
        <p:blipFill>
          <a:blip r:embed="rId75" cstate="email">
            <a:extLst>
              <a:ext uri="{28A0092B-C50C-407E-A947-70E740481C1C}">
                <a14:useLocalDpi xmlns:a14="http://schemas.microsoft.com/office/drawing/2010/main"/>
              </a:ext>
            </a:extLst>
          </a:blip>
          <a:srcRect/>
          <a:stretch>
            <a:fillRect/>
          </a:stretch>
        </p:blipFill>
        <p:spPr bwMode="auto">
          <a:xfrm>
            <a:off x="10889918" y="888361"/>
            <a:ext cx="1191044" cy="89213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72819CA-7D37-A504-7225-EAC27ECB806E}"/>
              </a:ext>
            </a:extLst>
          </p:cNvPr>
          <p:cNvPicPr>
            <a:picLocks noChangeAspect="1" noChangeArrowheads="1"/>
          </p:cNvPicPr>
          <p:nvPr/>
        </p:nvPicPr>
        <p:blipFill>
          <a:blip r:embed="rId76" cstate="email">
            <a:extLst>
              <a:ext uri="{28A0092B-C50C-407E-A947-70E740481C1C}">
                <a14:useLocalDpi xmlns:a14="http://schemas.microsoft.com/office/drawing/2010/main"/>
              </a:ext>
            </a:extLst>
          </a:blip>
          <a:srcRect/>
          <a:stretch>
            <a:fillRect/>
          </a:stretch>
        </p:blipFill>
        <p:spPr bwMode="auto">
          <a:xfrm>
            <a:off x="8441278" y="2796135"/>
            <a:ext cx="1278626" cy="4294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truist insurance holdings">
            <a:extLst>
              <a:ext uri="{FF2B5EF4-FFF2-40B4-BE49-F238E27FC236}">
                <a16:creationId xmlns:a16="http://schemas.microsoft.com/office/drawing/2014/main" id="{ED72DC82-B7C2-7FC3-947D-DB458B847335}"/>
              </a:ext>
            </a:extLst>
          </p:cNvPr>
          <p:cNvPicPr>
            <a:picLocks noChangeAspect="1" noChangeArrowheads="1"/>
          </p:cNvPicPr>
          <p:nvPr/>
        </p:nvPicPr>
        <p:blipFill>
          <a:blip r:embed="rId77" cstate="email">
            <a:extLst>
              <a:ext uri="{28A0092B-C50C-407E-A947-70E740481C1C}">
                <a14:useLocalDpi xmlns:a14="http://schemas.microsoft.com/office/drawing/2010/main"/>
              </a:ext>
            </a:extLst>
          </a:blip>
          <a:srcRect/>
          <a:stretch>
            <a:fillRect/>
          </a:stretch>
        </p:blipFill>
        <p:spPr bwMode="auto">
          <a:xfrm>
            <a:off x="9905990" y="5111361"/>
            <a:ext cx="724652" cy="7627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SMBC HQ">
            <a:extLst>
              <a:ext uri="{FF2B5EF4-FFF2-40B4-BE49-F238E27FC236}">
                <a16:creationId xmlns:a16="http://schemas.microsoft.com/office/drawing/2014/main" id="{CBBE1CDE-032E-9C8A-9F90-F9DF6D811934}"/>
              </a:ext>
            </a:extLst>
          </p:cNvPr>
          <p:cNvPicPr>
            <a:picLocks noChangeAspect="1" noChangeArrowheads="1"/>
          </p:cNvPicPr>
          <p:nvPr/>
        </p:nvPicPr>
        <p:blipFill>
          <a:blip r:embed="rId78" cstate="email">
            <a:extLst>
              <a:ext uri="{28A0092B-C50C-407E-A947-70E740481C1C}">
                <a14:useLocalDpi xmlns:a14="http://schemas.microsoft.com/office/drawing/2010/main"/>
              </a:ext>
            </a:extLst>
          </a:blip>
          <a:srcRect/>
          <a:stretch>
            <a:fillRect/>
          </a:stretch>
        </p:blipFill>
        <p:spPr bwMode="auto">
          <a:xfrm>
            <a:off x="3745195" y="5175221"/>
            <a:ext cx="1116547" cy="6203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3E289B47-8D4E-AAB4-661B-52B3DB49D25B}"/>
              </a:ext>
            </a:extLst>
          </p:cNvPr>
          <p:cNvPicPr>
            <a:picLocks noChangeAspect="1" noChangeArrowheads="1"/>
          </p:cNvPicPr>
          <p:nvPr/>
        </p:nvPicPr>
        <p:blipFill>
          <a:blip r:embed="rId79" cstate="email">
            <a:extLst>
              <a:ext uri="{28A0092B-C50C-407E-A947-70E740481C1C}">
                <a14:useLocalDpi xmlns:a14="http://schemas.microsoft.com/office/drawing/2010/main"/>
              </a:ext>
            </a:extLst>
          </a:blip>
          <a:srcRect/>
          <a:stretch>
            <a:fillRect/>
          </a:stretch>
        </p:blipFill>
        <p:spPr bwMode="auto">
          <a:xfrm>
            <a:off x="3681624" y="2772100"/>
            <a:ext cx="1200825" cy="480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222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urple circle on a black background&#10;&#10;Description automatically generated">
            <a:extLst>
              <a:ext uri="{FF2B5EF4-FFF2-40B4-BE49-F238E27FC236}">
                <a16:creationId xmlns:a16="http://schemas.microsoft.com/office/drawing/2014/main" id="{579570BA-0CE3-C1E2-6082-B4F7E846EE3D}"/>
              </a:ext>
            </a:extLst>
          </p:cNvPr>
          <p:cNvPicPr>
            <a:picLocks noChangeAspect="1"/>
          </p:cNvPicPr>
          <p:nvPr/>
        </p:nvPicPr>
        <p:blipFill>
          <a:blip r:embed="rId2" cstate="email">
            <a:alphaModFix amt="58000"/>
            <a:extLst>
              <a:ext uri="{28A0092B-C50C-407E-A947-70E740481C1C}">
                <a14:useLocalDpi xmlns:a14="http://schemas.microsoft.com/office/drawing/2010/main"/>
              </a:ext>
            </a:extLst>
          </a:blip>
          <a:stretch>
            <a:fillRect/>
          </a:stretch>
        </p:blipFill>
        <p:spPr>
          <a:xfrm>
            <a:off x="7703821" y="1802910"/>
            <a:ext cx="4121063" cy="4121063"/>
          </a:xfrm>
          <a:prstGeom prst="rect">
            <a:avLst/>
          </a:prstGeom>
        </p:spPr>
      </p:pic>
      <p:sp>
        <p:nvSpPr>
          <p:cNvPr id="2" name="Title 1">
            <a:extLst>
              <a:ext uri="{FF2B5EF4-FFF2-40B4-BE49-F238E27FC236}">
                <a16:creationId xmlns:a16="http://schemas.microsoft.com/office/drawing/2014/main" id="{DB029A23-6505-680D-0588-67787376F297}"/>
              </a:ext>
            </a:extLst>
          </p:cNvPr>
          <p:cNvSpPr>
            <a:spLocks noGrp="1"/>
          </p:cNvSpPr>
          <p:nvPr>
            <p:ph type="title"/>
          </p:nvPr>
        </p:nvSpPr>
        <p:spPr/>
        <p:txBody>
          <a:bodyPr>
            <a:normAutofit/>
          </a:bodyPr>
          <a:lstStyle/>
          <a:p>
            <a:r>
              <a:rPr lang="en-US" sz="3600" dirty="0"/>
              <a:t>Profile Licensing Programs</a:t>
            </a:r>
          </a:p>
        </p:txBody>
      </p:sp>
      <p:sp>
        <p:nvSpPr>
          <p:cNvPr id="12" name="Content Placeholder 2">
            <a:extLst>
              <a:ext uri="{FF2B5EF4-FFF2-40B4-BE49-F238E27FC236}">
                <a16:creationId xmlns:a16="http://schemas.microsoft.com/office/drawing/2014/main" id="{C5E974E9-216F-9D40-B160-67448892CECF}"/>
              </a:ext>
            </a:extLst>
          </p:cNvPr>
          <p:cNvSpPr>
            <a:spLocks noGrp="1"/>
          </p:cNvSpPr>
          <p:nvPr>
            <p:ph idx="4294967295"/>
          </p:nvPr>
        </p:nvSpPr>
        <p:spPr>
          <a:xfrm>
            <a:off x="341147" y="1980781"/>
            <a:ext cx="6683375" cy="2584450"/>
          </a:xfrm>
        </p:spPr>
        <p:txBody>
          <a:bodyPr>
            <a:noAutofit/>
          </a:bodyPr>
          <a:lstStyle/>
          <a:p>
            <a:pPr algn="just">
              <a:spcBef>
                <a:spcPts val="0"/>
              </a:spcBef>
              <a:spcAft>
                <a:spcPts val="1200"/>
              </a:spcAft>
            </a:pPr>
            <a:r>
              <a:rPr lang="en-US" sz="2000" dirty="0">
                <a:latin typeface="Arial" panose="020B0604020202020204"/>
                <a:ea typeface="Open Sans"/>
                <a:cs typeface="Open Sans"/>
                <a:sym typeface="Open Sans"/>
              </a:rPr>
              <a:t>Launched Innovator and Affiliate program to support Profile-based offerings within third-party vendors </a:t>
            </a:r>
          </a:p>
          <a:p>
            <a:pPr algn="just">
              <a:spcBef>
                <a:spcPts val="0"/>
              </a:spcBef>
              <a:spcAft>
                <a:spcPts val="1200"/>
              </a:spcAft>
            </a:pPr>
            <a:r>
              <a:rPr lang="en-US" sz="2000" dirty="0">
                <a:latin typeface="Arial" panose="020B0604020202020204"/>
                <a:ea typeface="Open Sans"/>
                <a:cs typeface="Open Sans"/>
                <a:sym typeface="Open Sans"/>
              </a:rPr>
              <a:t>Participating firms license the Profile for commercial use, and contribute to the wider community</a:t>
            </a:r>
          </a:p>
          <a:p>
            <a:pPr marL="0" indent="0" algn="just">
              <a:spcBef>
                <a:spcPts val="0"/>
              </a:spcBef>
              <a:spcAft>
                <a:spcPts val="1200"/>
              </a:spcAft>
              <a:buNone/>
            </a:pPr>
            <a:endParaRPr lang="en-US" sz="1600" dirty="0">
              <a:latin typeface="Arial" panose="020B0604020202020204"/>
              <a:ea typeface="Open Sans"/>
              <a:cs typeface="Open Sans"/>
              <a:sym typeface="Open Sans"/>
            </a:endParaRPr>
          </a:p>
        </p:txBody>
      </p:sp>
      <p:pic>
        <p:nvPicPr>
          <p:cNvPr id="4" name="Graphic 3">
            <a:extLst>
              <a:ext uri="{FF2B5EF4-FFF2-40B4-BE49-F238E27FC236}">
                <a16:creationId xmlns:a16="http://schemas.microsoft.com/office/drawing/2014/main" id="{30A5DB5C-4103-32A3-405F-430770BB3770}"/>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387156" y="3439508"/>
            <a:ext cx="1861515" cy="748891"/>
          </a:xfrm>
          <a:prstGeom prst="rect">
            <a:avLst/>
          </a:prstGeom>
        </p:spPr>
      </p:pic>
      <p:pic>
        <p:nvPicPr>
          <p:cNvPr id="6" name="Picture 2" descr="Axio | Stronger Cyber Defense Starts Now">
            <a:extLst>
              <a:ext uri="{FF2B5EF4-FFF2-40B4-BE49-F238E27FC236}">
                <a16:creationId xmlns:a16="http://schemas.microsoft.com/office/drawing/2014/main" id="{D5201583-C8EA-DD99-E6F9-01CD01AB980B}"/>
              </a:ext>
            </a:extLst>
          </p:cNvPr>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10000" b="90000" l="7333" r="90000">
                        <a14:foregroundMark x1="60000" y1="32000" x2="60000" y2="32000"/>
                        <a14:foregroundMark x1="68000" y1="49333" x2="68000" y2="53000"/>
                        <a14:foregroundMark x1="68000" y1="52667" x2="68000" y2="52667"/>
                        <a14:foregroundMark x1="7333" y1="59000" x2="7333" y2="59000"/>
                        <a14:backgroundMark x1="6000" y1="59667" x2="6000" y2="59667"/>
                        <a14:backgroundMark x1="6333" y1="59667" x2="6333" y2="59667"/>
                        <a14:backgroundMark x1="6667" y1="59333" x2="6667" y2="59333"/>
                      </a14:backgroundRemoval>
                    </a14:imgEffect>
                  </a14:imgLayer>
                </a14:imgProps>
              </a:ext>
              <a:ext uri="{28A0092B-C50C-407E-A947-70E740481C1C}">
                <a14:useLocalDpi xmlns:a14="http://schemas.microsoft.com/office/drawing/2010/main"/>
              </a:ext>
            </a:extLst>
          </a:blip>
          <a:srcRect/>
          <a:stretch>
            <a:fillRect/>
          </a:stretch>
        </p:blipFill>
        <p:spPr bwMode="auto">
          <a:xfrm>
            <a:off x="7167083" y="1795242"/>
            <a:ext cx="2286000" cy="2221071"/>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a:extLst>
              <a:ext uri="{FF2B5EF4-FFF2-40B4-BE49-F238E27FC236}">
                <a16:creationId xmlns:a16="http://schemas.microsoft.com/office/drawing/2014/main" id="{3101D499-6702-E97C-01CC-8D44E092243D}"/>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949738" y="1738703"/>
            <a:ext cx="2720691" cy="709711"/>
          </a:xfrm>
          <a:prstGeom prst="rect">
            <a:avLst/>
          </a:prstGeom>
        </p:spPr>
      </p:pic>
      <p:pic>
        <p:nvPicPr>
          <p:cNvPr id="8" name="Picture 7" descr="A blue and white logo&#10;&#10;Description automatically generated">
            <a:extLst>
              <a:ext uri="{FF2B5EF4-FFF2-40B4-BE49-F238E27FC236}">
                <a16:creationId xmlns:a16="http://schemas.microsoft.com/office/drawing/2014/main" id="{62473C37-27F7-6050-0E4C-13ABD8EACD01}"/>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ackgroundRemoval t="9932" b="89726" l="0" r="100000">
                        <a14:foregroundMark x1="38462" y1="21918" x2="39293" y2="25000"/>
                        <a14:foregroundMark x1="54678" y1="34932" x2="60083" y2="45548"/>
                        <a14:foregroundMark x1="60083" y1="45548" x2="60915" y2="46233"/>
                        <a14:foregroundMark x1="49896" y1="46233" x2="48233" y2="44178"/>
                        <a14:foregroundMark x1="4574" y1="73973" x2="4574" y2="73973"/>
                        <a14:foregroundMark x1="13306" y1="73973" x2="13306" y2="73973"/>
                        <a14:foregroundMark x1="23077" y1="77055" x2="23077" y2="77055"/>
                        <a14:foregroundMark x1="36175" y1="77740" x2="36175" y2="77740"/>
                        <a14:foregroundMark x1="46778" y1="77055" x2="46778" y2="77055"/>
                        <a14:foregroundMark x1="51975" y1="80479" x2="51975" y2="80479"/>
                        <a14:foregroundMark x1="61331" y1="73630" x2="61331" y2="73630"/>
                        <a14:foregroundMark x1="71310" y1="67466" x2="71310" y2="67466"/>
                        <a14:foregroundMark x1="71310" y1="67123" x2="71310" y2="67123"/>
                        <a14:foregroundMark x1="77755" y1="78425" x2="77755" y2="78425"/>
                        <a14:foregroundMark x1="81497" y1="71575" x2="81497" y2="71575"/>
                        <a14:foregroundMark x1="94802" y1="73630" x2="94802" y2="73630"/>
                      </a14:backgroundRemoval>
                    </a14:imgEffect>
                  </a14:imgLayer>
                </a14:imgProps>
              </a:ext>
              <a:ext uri="{28A0092B-C50C-407E-A947-70E740481C1C}">
                <a14:useLocalDpi xmlns:a14="http://schemas.microsoft.com/office/drawing/2010/main"/>
              </a:ext>
            </a:extLst>
          </a:blip>
          <a:srcRect/>
          <a:stretch/>
        </p:blipFill>
        <p:spPr>
          <a:xfrm>
            <a:off x="9712062" y="3465529"/>
            <a:ext cx="2286000" cy="1348527"/>
          </a:xfrm>
          <a:prstGeom prst="rect">
            <a:avLst/>
          </a:prstGeom>
        </p:spPr>
      </p:pic>
      <p:pic>
        <p:nvPicPr>
          <p:cNvPr id="9" name="Picture 8" descr="A black and red logo&#10;&#10;Description automatically generated">
            <a:extLst>
              <a:ext uri="{FF2B5EF4-FFF2-40B4-BE49-F238E27FC236}">
                <a16:creationId xmlns:a16="http://schemas.microsoft.com/office/drawing/2014/main" id="{B69BFC5F-978D-DDB8-93F0-02BEBD059F1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670429" y="1980781"/>
            <a:ext cx="2286000" cy="415113"/>
          </a:xfrm>
          <a:prstGeom prst="rect">
            <a:avLst/>
          </a:prstGeom>
        </p:spPr>
      </p:pic>
      <p:pic>
        <p:nvPicPr>
          <p:cNvPr id="15" name="Picture 14" descr="A black rectangular with purple and red squares&#10;&#10;Description automatically generated with medium confidence">
            <a:extLst>
              <a:ext uri="{FF2B5EF4-FFF2-40B4-BE49-F238E27FC236}">
                <a16:creationId xmlns:a16="http://schemas.microsoft.com/office/drawing/2014/main" id="{69C8F414-F85D-8CC8-9F05-E1AE9D9C70A5}"/>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96604" y="4125414"/>
            <a:ext cx="6557647" cy="2257409"/>
          </a:xfrm>
          <a:prstGeom prst="rect">
            <a:avLst/>
          </a:prstGeom>
        </p:spPr>
      </p:pic>
      <p:sp>
        <p:nvSpPr>
          <p:cNvPr id="22" name="TextBox 21">
            <a:extLst>
              <a:ext uri="{FF2B5EF4-FFF2-40B4-BE49-F238E27FC236}">
                <a16:creationId xmlns:a16="http://schemas.microsoft.com/office/drawing/2014/main" id="{870F0C72-7344-8974-B6BC-EF13A7CE7354}"/>
              </a:ext>
            </a:extLst>
          </p:cNvPr>
          <p:cNvSpPr txBox="1"/>
          <p:nvPr/>
        </p:nvSpPr>
        <p:spPr>
          <a:xfrm>
            <a:off x="8125819" y="689309"/>
            <a:ext cx="3658784" cy="1200329"/>
          </a:xfrm>
          <a:prstGeom prst="rect">
            <a:avLst/>
          </a:prstGeom>
          <a:noFill/>
        </p:spPr>
        <p:txBody>
          <a:bodyPr wrap="square" rtlCol="0">
            <a:spAutoFit/>
          </a:bodyPr>
          <a:lstStyle/>
          <a:p>
            <a:pPr algn="ctr"/>
            <a:r>
              <a:rPr lang="en-US" sz="3600" b="1">
                <a:solidFill>
                  <a:srgbClr val="2174A5"/>
                </a:solidFill>
                <a:latin typeface="Rockwell" panose="02060603020205020403" pitchFamily="18" charset="77"/>
              </a:rPr>
              <a:t>Current Participants:</a:t>
            </a:r>
          </a:p>
        </p:txBody>
      </p:sp>
      <p:pic>
        <p:nvPicPr>
          <p:cNvPr id="1026" name="Picture 2" descr="Ostrich Cyber-Risk - Crunchbase Company Profile &amp; Funding">
            <a:extLst>
              <a:ext uri="{FF2B5EF4-FFF2-40B4-BE49-F238E27FC236}">
                <a16:creationId xmlns:a16="http://schemas.microsoft.com/office/drawing/2014/main" id="{82942420-AD6B-9894-B668-35B1E5B1B0A4}"/>
              </a:ext>
            </a:extLst>
          </p:cNvPr>
          <p:cNvPicPr>
            <a:picLocks noChangeAspect="1" noChangeArrowheads="1"/>
          </p:cNvPicPr>
          <p:nvPr/>
        </p:nvPicPr>
        <p:blipFill>
          <a:blip r:embed="rId13" cstate="email">
            <a:extLst>
              <a:ext uri="{BEBA8EAE-BF5A-486C-A8C5-ECC9F3942E4B}">
                <a14:imgProps xmlns:a14="http://schemas.microsoft.com/office/drawing/2010/main">
                  <a14:imgLayer r:embed="rId14">
                    <a14:imgEffect>
                      <a14:backgroundRemoval t="9687" b="90462" l="4197" r="94555">
                        <a14:foregroundMark x1="18832" y1="28763" x2="18832" y2="28763"/>
                        <a14:foregroundMark x1="30800" y1="55738" x2="30800" y2="55738"/>
                        <a14:foregroundMark x1="46682" y1="51863" x2="46682" y2="51863"/>
                        <a14:foregroundMark x1="53829" y1="58867" x2="53829" y2="58867"/>
                        <a14:foregroundMark x1="63698" y1="57824" x2="63698" y2="57824"/>
                        <a14:foregroundMark x1="63415" y1="40686" x2="63415" y2="40686"/>
                        <a14:foregroundMark x1="86217" y1="62593" x2="86217" y2="62593"/>
                        <a14:foregroundMark x1="79353" y1="58867" x2="79580" y2="59165"/>
                        <a14:foregroundMark x1="94668" y1="57526" x2="94668" y2="57526"/>
                        <a14:foregroundMark x1="10607" y1="80924" x2="10607" y2="80924"/>
                        <a14:foregroundMark x1="4254" y1="46945" x2="4254" y2="46945"/>
                        <a14:foregroundMark x1="15315" y1="90462" x2="15315" y2="90462"/>
                        <a14:backgroundMark x1="14804" y1="91356" x2="14804" y2="91356"/>
                        <a14:backgroundMark x1="15088" y1="91952" x2="15088" y2="91952"/>
                        <a14:backgroundMark x1="14974" y1="91952" x2="14974" y2="91952"/>
                        <a14:backgroundMark x1="14974" y1="91654" x2="14974" y2="91654"/>
                        <a14:backgroundMark x1="15088" y1="91058" x2="15088" y2="91058"/>
                        <a14:backgroundMark x1="14804" y1="91952" x2="14804" y2="91952"/>
                        <a14:backgroundMark x1="14918" y1="91058" x2="14918" y2="91058"/>
                        <a14:backgroundMark x1="14974" y1="91058" x2="14974" y2="91058"/>
                        <a14:backgroundMark x1="14974" y1="91058" x2="14974" y2="91058"/>
                      </a14:backgroundRemoval>
                    </a14:imgEffect>
                  </a14:imgLayer>
                </a14:imgProps>
              </a:ext>
              <a:ext uri="{28A0092B-C50C-407E-A947-70E740481C1C}">
                <a14:useLocalDpi xmlns:a14="http://schemas.microsoft.com/office/drawing/2010/main"/>
              </a:ext>
            </a:extLst>
          </a:blip>
          <a:srcRect/>
          <a:stretch>
            <a:fillRect/>
          </a:stretch>
        </p:blipFill>
        <p:spPr bwMode="auto">
          <a:xfrm>
            <a:off x="7085520" y="4308512"/>
            <a:ext cx="2286000" cy="8700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rvicenow Logo Transparent Background">
            <a:extLst>
              <a:ext uri="{FF2B5EF4-FFF2-40B4-BE49-F238E27FC236}">
                <a16:creationId xmlns:a16="http://schemas.microsoft.com/office/drawing/2014/main" id="{AA46156D-B5EB-9979-A2D7-A11B3E10EAB6}"/>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9685063" y="4743536"/>
            <a:ext cx="2356365" cy="65253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black and yellow logo&#10;&#10;Description automatically generated">
            <a:extLst>
              <a:ext uri="{FF2B5EF4-FFF2-40B4-BE49-F238E27FC236}">
                <a16:creationId xmlns:a16="http://schemas.microsoft.com/office/drawing/2014/main" id="{40AC5DB6-87D9-0B51-3DEC-E8B19E79A309}"/>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8302794" y="5305254"/>
            <a:ext cx="1068726" cy="1252774"/>
          </a:xfrm>
          <a:prstGeom prst="rect">
            <a:avLst/>
          </a:prstGeom>
        </p:spPr>
      </p:pic>
      <p:pic>
        <p:nvPicPr>
          <p:cNvPr id="19" name="Picture 18" descr="A black background with a black square&#10;&#10;Description automatically generated">
            <a:extLst>
              <a:ext uri="{FF2B5EF4-FFF2-40B4-BE49-F238E27FC236}">
                <a16:creationId xmlns:a16="http://schemas.microsoft.com/office/drawing/2014/main" id="{0B166FC4-FE3C-73F2-2E38-6860518B3CEF}"/>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685063" y="2532092"/>
            <a:ext cx="2286000" cy="896908"/>
          </a:xfrm>
          <a:prstGeom prst="rect">
            <a:avLst/>
          </a:prstGeom>
        </p:spPr>
      </p:pic>
    </p:spTree>
    <p:extLst>
      <p:ext uri="{BB962C8B-B14F-4D97-AF65-F5344CB8AC3E}">
        <p14:creationId xmlns:p14="http://schemas.microsoft.com/office/powerpoint/2010/main" val="301893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6879A-D6B1-98FD-E08C-FD0720E24003}"/>
              </a:ext>
            </a:extLst>
          </p:cNvPr>
          <p:cNvSpPr>
            <a:spLocks noGrp="1"/>
          </p:cNvSpPr>
          <p:nvPr>
            <p:ph type="title"/>
          </p:nvPr>
        </p:nvSpPr>
        <p:spPr>
          <a:xfrm>
            <a:off x="88392" y="365128"/>
            <a:ext cx="12103608" cy="1325563"/>
          </a:xfrm>
        </p:spPr>
        <p:txBody>
          <a:bodyPr>
            <a:normAutofit/>
          </a:bodyPr>
          <a:lstStyle/>
          <a:p>
            <a:r>
              <a:rPr lang="en-US" sz="3600" dirty="0"/>
              <a:t>What’s Next? AI &amp; Maturity</a:t>
            </a:r>
          </a:p>
        </p:txBody>
      </p:sp>
      <p:cxnSp>
        <p:nvCxnSpPr>
          <p:cNvPr id="7" name="Straight Connector 6">
            <a:extLst>
              <a:ext uri="{FF2B5EF4-FFF2-40B4-BE49-F238E27FC236}">
                <a16:creationId xmlns:a16="http://schemas.microsoft.com/office/drawing/2014/main" id="{7DAF8ADA-22A5-0651-2B2C-92BC659505AF}"/>
              </a:ext>
            </a:extLst>
          </p:cNvPr>
          <p:cNvCxnSpPr>
            <a:cxnSpLocks/>
          </p:cNvCxnSpPr>
          <p:nvPr/>
        </p:nvCxnSpPr>
        <p:spPr>
          <a:xfrm>
            <a:off x="5729384" y="1482999"/>
            <a:ext cx="50800" cy="5010150"/>
          </a:xfrm>
          <a:prstGeom prst="line">
            <a:avLst/>
          </a:prstGeom>
          <a:ln>
            <a:solidFill>
              <a:srgbClr val="36256B"/>
            </a:solidFill>
          </a:ln>
        </p:spPr>
        <p:style>
          <a:lnRef idx="3">
            <a:schemeClr val="accent1"/>
          </a:lnRef>
          <a:fillRef idx="0">
            <a:schemeClr val="accent1"/>
          </a:fillRef>
          <a:effectRef idx="2">
            <a:schemeClr val="accent1"/>
          </a:effectRef>
          <a:fontRef idx="minor">
            <a:schemeClr val="tx1"/>
          </a:fontRef>
        </p:style>
      </p:cxnSp>
      <p:pic>
        <p:nvPicPr>
          <p:cNvPr id="10" name="Picture 9">
            <a:extLst>
              <a:ext uri="{FF2B5EF4-FFF2-40B4-BE49-F238E27FC236}">
                <a16:creationId xmlns:a16="http://schemas.microsoft.com/office/drawing/2014/main" id="{99D3789D-0A47-1275-37CC-B8764E9CDC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5738" y="1644740"/>
            <a:ext cx="4039169" cy="2061307"/>
          </a:xfrm>
          <a:prstGeom prst="rect">
            <a:avLst/>
          </a:prstGeom>
        </p:spPr>
      </p:pic>
      <p:sp>
        <p:nvSpPr>
          <p:cNvPr id="11" name="TextBox 10">
            <a:extLst>
              <a:ext uri="{FF2B5EF4-FFF2-40B4-BE49-F238E27FC236}">
                <a16:creationId xmlns:a16="http://schemas.microsoft.com/office/drawing/2014/main" id="{3DC951BA-A0D8-3715-A56E-E7B2B4D22AD3}"/>
              </a:ext>
            </a:extLst>
          </p:cNvPr>
          <p:cNvSpPr txBox="1"/>
          <p:nvPr/>
        </p:nvSpPr>
        <p:spPr>
          <a:xfrm>
            <a:off x="1326463" y="1302998"/>
            <a:ext cx="2988191" cy="338554"/>
          </a:xfrm>
          <a:prstGeom prst="rect">
            <a:avLst/>
          </a:prstGeom>
          <a:noFill/>
        </p:spPr>
        <p:txBody>
          <a:bodyPr wrap="square" rtlCol="0">
            <a:spAutoFit/>
          </a:bodyPr>
          <a:lstStyle/>
          <a:p>
            <a:r>
              <a:rPr lang="en-US" sz="1600" b="1" dirty="0">
                <a:solidFill>
                  <a:srgbClr val="36256B"/>
                </a:solidFill>
                <a:latin typeface="Arial" panose="020B0604020202020204" pitchFamily="34" charset="0"/>
                <a:cs typeface="Arial" panose="020B0604020202020204" pitchFamily="34" charset="0"/>
              </a:rPr>
              <a:t>Financial Sector AI RMF</a:t>
            </a:r>
          </a:p>
        </p:txBody>
      </p:sp>
      <p:sp>
        <p:nvSpPr>
          <p:cNvPr id="16" name="TextBox 15">
            <a:extLst>
              <a:ext uri="{FF2B5EF4-FFF2-40B4-BE49-F238E27FC236}">
                <a16:creationId xmlns:a16="http://schemas.microsoft.com/office/drawing/2014/main" id="{A0024017-EC9B-FE74-8544-43305E54C035}"/>
              </a:ext>
            </a:extLst>
          </p:cNvPr>
          <p:cNvSpPr txBox="1"/>
          <p:nvPr/>
        </p:nvSpPr>
        <p:spPr>
          <a:xfrm>
            <a:off x="8180089" y="1230518"/>
            <a:ext cx="2455448" cy="338554"/>
          </a:xfrm>
          <a:prstGeom prst="rect">
            <a:avLst/>
          </a:prstGeom>
          <a:noFill/>
        </p:spPr>
        <p:txBody>
          <a:bodyPr wrap="square" rtlCol="0">
            <a:spAutoFit/>
          </a:bodyPr>
          <a:lstStyle/>
          <a:p>
            <a:r>
              <a:rPr lang="en-US" sz="1600" b="1" dirty="0">
                <a:solidFill>
                  <a:srgbClr val="36256B"/>
                </a:solidFill>
                <a:latin typeface="Arial" panose="020B0604020202020204" pitchFamily="34" charset="0"/>
                <a:cs typeface="Arial" panose="020B0604020202020204" pitchFamily="34" charset="0"/>
              </a:rPr>
              <a:t>Maturity Model</a:t>
            </a:r>
          </a:p>
        </p:txBody>
      </p:sp>
      <p:sp>
        <p:nvSpPr>
          <p:cNvPr id="17" name="TextBox 16">
            <a:extLst>
              <a:ext uri="{FF2B5EF4-FFF2-40B4-BE49-F238E27FC236}">
                <a16:creationId xmlns:a16="http://schemas.microsoft.com/office/drawing/2014/main" id="{6FF54EBC-831A-6DCE-E5C4-5022A2189518}"/>
              </a:ext>
            </a:extLst>
          </p:cNvPr>
          <p:cNvSpPr txBox="1"/>
          <p:nvPr/>
        </p:nvSpPr>
        <p:spPr>
          <a:xfrm>
            <a:off x="625590" y="3898716"/>
            <a:ext cx="4785296" cy="2941318"/>
          </a:xfrm>
          <a:prstGeom prst="rect">
            <a:avLst/>
          </a:prstGeom>
          <a:noFill/>
        </p:spPr>
        <p:txBody>
          <a:bodyPr wrap="square">
            <a:spAutoFit/>
          </a:bodyPr>
          <a:lstStyle/>
          <a:p>
            <a:pPr marL="142875" indent="-142875" defTabSz="825500">
              <a:lnSpc>
                <a:spcPct val="107000"/>
              </a:lnSpc>
              <a:spcAft>
                <a:spcPts val="800"/>
              </a:spcAft>
              <a:buSzPct val="75000"/>
              <a:buFont typeface="Arial" panose="020B0604020202020204" pitchFamily="34" charset="0"/>
              <a:buChar char="•"/>
              <a:defRPr/>
            </a:pPr>
            <a:r>
              <a:rPr lang="en-US" sz="1050" dirty="0">
                <a:solidFill>
                  <a:srgbClr val="36256B"/>
                </a:solidFill>
                <a:latin typeface="Arial" panose="020B0604020202020204" pitchFamily="34" charset="0"/>
                <a:ea typeface="Calibri" panose="020F0502020204030204" pitchFamily="34" charset="0"/>
                <a:cs typeface="Arial" panose="020B0604020202020204" pitchFamily="34" charset="0"/>
                <a:sym typeface="Open Sans"/>
              </a:rPr>
              <a:t>CRI will be leading an effort to operationalize the NIST Artificial Intelligence (AI) Risk Management Framework (RMF).</a:t>
            </a:r>
          </a:p>
          <a:p>
            <a:pPr marL="142875" indent="-142875" defTabSz="457200">
              <a:buFont typeface="Arial" panose="020B0604020202020204" pitchFamily="34" charset="0"/>
              <a:buChar char="•"/>
              <a:defRPr/>
            </a:pPr>
            <a:r>
              <a:rPr lang="en-US" sz="1050" dirty="0">
                <a:solidFill>
                  <a:srgbClr val="36256B"/>
                </a:solidFill>
                <a:latin typeface="Arial" panose="020B0604020202020204" pitchFamily="34" charset="0"/>
                <a:cs typeface="Arial" panose="020B0604020202020204" pitchFamily="34" charset="0"/>
              </a:rPr>
              <a:t>The NIST AI RMF’s Functions, Categories, and Subcategories will provide the base structure for the organization of controls. </a:t>
            </a:r>
          </a:p>
          <a:p>
            <a:pPr marL="142875" indent="-142875" defTabSz="457200">
              <a:buFont typeface="Arial" panose="020B0604020202020204" pitchFamily="34" charset="0"/>
              <a:buChar char="•"/>
              <a:defRPr/>
            </a:pPr>
            <a:endParaRPr lang="en-US" sz="1050" dirty="0">
              <a:solidFill>
                <a:srgbClr val="36256B"/>
              </a:solidFill>
              <a:latin typeface="Arial" panose="020B0604020202020204" pitchFamily="34" charset="0"/>
              <a:cs typeface="Arial" panose="020B0604020202020204" pitchFamily="34" charset="0"/>
            </a:endParaRPr>
          </a:p>
          <a:p>
            <a:pPr marL="142875" indent="-142875" defTabSz="457200">
              <a:buFont typeface="Arial" panose="020B0604020202020204" pitchFamily="34" charset="0"/>
              <a:buChar char="•"/>
              <a:defRPr/>
            </a:pPr>
            <a:r>
              <a:rPr lang="en-US" sz="1050" dirty="0">
                <a:solidFill>
                  <a:srgbClr val="36256B"/>
                </a:solidFill>
                <a:latin typeface="Arial" panose="020B0604020202020204" pitchFamily="34" charset="0"/>
                <a:cs typeface="Arial" panose="020B0604020202020204" pitchFamily="34" charset="0"/>
              </a:rPr>
              <a:t>It will include a staged approach to AI adoption and implementation representing the increasing levels of organizational risk for which controls need to increase in extent and rigor.</a:t>
            </a:r>
          </a:p>
          <a:p>
            <a:pPr marL="142875" indent="-142875" defTabSz="457200">
              <a:buFont typeface="Arial" panose="020B0604020202020204" pitchFamily="34" charset="0"/>
              <a:buChar char="•"/>
              <a:defRPr/>
            </a:pPr>
            <a:endParaRPr lang="en-US" sz="1050" dirty="0">
              <a:solidFill>
                <a:srgbClr val="36256B"/>
              </a:solidFill>
              <a:latin typeface="Arial" panose="020B0604020202020204" pitchFamily="34" charset="0"/>
              <a:cs typeface="Arial" panose="020B0604020202020204" pitchFamily="34" charset="0"/>
            </a:endParaRPr>
          </a:p>
          <a:p>
            <a:pPr marL="142875" indent="-142875" defTabSz="457200">
              <a:buFont typeface="Arial" panose="020B0604020202020204" pitchFamily="34" charset="0"/>
              <a:buChar char="•"/>
              <a:defRPr/>
            </a:pPr>
            <a:r>
              <a:rPr lang="en-US" sz="1050" dirty="0">
                <a:solidFill>
                  <a:srgbClr val="36256B"/>
                </a:solidFill>
                <a:latin typeface="Arial" panose="020B0604020202020204" pitchFamily="34" charset="0"/>
                <a:cs typeface="Arial" panose="020B0604020202020204" pitchFamily="34" charset="0"/>
              </a:rPr>
              <a:t>It will also include FS-tailored control guidance and specifications incorporating and synthesizing relevant concepts, guidance, and recommendations from other trusted information sources (e.g., OCC Model Risk Guidance, FS-ISAC, ATLAS, OWASP, ISO, etc.)</a:t>
            </a:r>
            <a:br>
              <a:rPr lang="en-US" sz="1050" dirty="0">
                <a:solidFill>
                  <a:srgbClr val="36256B"/>
                </a:solidFill>
                <a:latin typeface="Arial" panose="020B0604020202020204" pitchFamily="34" charset="0"/>
                <a:cs typeface="Arial" panose="020B0604020202020204" pitchFamily="34" charset="0"/>
              </a:rPr>
            </a:br>
            <a:endParaRPr lang="en-US" sz="1050" dirty="0">
              <a:solidFill>
                <a:srgbClr val="36256B"/>
              </a:solidFill>
              <a:latin typeface="Arial" panose="020B0604020202020204" pitchFamily="34" charset="0"/>
              <a:cs typeface="Arial" panose="020B0604020202020204" pitchFamily="34" charset="0"/>
            </a:endParaRPr>
          </a:p>
          <a:p>
            <a:pPr marL="142875" indent="-142875" defTabSz="457200">
              <a:buFont typeface="Arial" panose="020B0604020202020204" pitchFamily="34" charset="0"/>
              <a:buChar char="•"/>
              <a:defRPr/>
            </a:pPr>
            <a:r>
              <a:rPr lang="en-US" sz="1050" dirty="0">
                <a:solidFill>
                  <a:srgbClr val="36256B"/>
                </a:solidFill>
                <a:latin typeface="Arial" panose="020B0604020202020204" pitchFamily="34" charset="0"/>
                <a:cs typeface="Arial" panose="020B0604020202020204" pitchFamily="34" charset="0"/>
              </a:rPr>
              <a:t>The AI guidance would also be mapped to the CRI Profile and other relevant FS frameworks, guidance, or regulation.</a:t>
            </a:r>
          </a:p>
          <a:p>
            <a:pPr defTabSz="457200">
              <a:defRPr/>
            </a:pPr>
            <a:endParaRPr lang="en-US" sz="900" dirty="0">
              <a:solidFill>
                <a:srgbClr val="36256B"/>
              </a:solidFill>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DF7EE8E8-2DD2-2026-C37C-E4767187A9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99337" y="1641552"/>
            <a:ext cx="4867073" cy="2828961"/>
          </a:xfrm>
          <a:prstGeom prst="rect">
            <a:avLst/>
          </a:prstGeom>
        </p:spPr>
      </p:pic>
      <p:sp>
        <p:nvSpPr>
          <p:cNvPr id="22" name="TextBox 21">
            <a:extLst>
              <a:ext uri="{FF2B5EF4-FFF2-40B4-BE49-F238E27FC236}">
                <a16:creationId xmlns:a16="http://schemas.microsoft.com/office/drawing/2014/main" id="{3DEF718D-6BEC-E6BB-41A8-D94A8274E02F}"/>
              </a:ext>
            </a:extLst>
          </p:cNvPr>
          <p:cNvSpPr txBox="1"/>
          <p:nvPr/>
        </p:nvSpPr>
        <p:spPr>
          <a:xfrm>
            <a:off x="6598390" y="4476796"/>
            <a:ext cx="4775404" cy="2442848"/>
          </a:xfrm>
          <a:prstGeom prst="rect">
            <a:avLst/>
          </a:prstGeom>
          <a:noFill/>
        </p:spPr>
        <p:txBody>
          <a:bodyPr wrap="square">
            <a:spAutoFit/>
          </a:bodyPr>
          <a:lstStyle/>
          <a:p>
            <a:pPr marL="142875" indent="-142875" defTabSz="825500">
              <a:lnSpc>
                <a:spcPct val="107000"/>
              </a:lnSpc>
              <a:spcAft>
                <a:spcPts val="800"/>
              </a:spcAft>
              <a:buSzPct val="75000"/>
              <a:buFont typeface="Arial" panose="020B0604020202020204" pitchFamily="34" charset="0"/>
              <a:buChar char="•"/>
              <a:defRPr/>
            </a:pPr>
            <a:r>
              <a:rPr lang="en-US" sz="1200" dirty="0">
                <a:solidFill>
                  <a:srgbClr val="36256B"/>
                </a:solidFill>
                <a:latin typeface="Arial" panose="020B0604020202020204" pitchFamily="34" charset="0"/>
                <a:ea typeface="Calibri" panose="020F0502020204030204" pitchFamily="34" charset="0"/>
                <a:cs typeface="Arial" panose="020B0604020202020204" pitchFamily="34" charset="0"/>
                <a:sym typeface="Open Sans"/>
              </a:rPr>
              <a:t>CRI is developing a maturity model that includes 5 levels ranging from Level 1 (Ad-hoc) to Level 5 (Advanced) that provides guidance around the types of characteristics relating to a given level.</a:t>
            </a:r>
          </a:p>
          <a:p>
            <a:pPr marL="142875" indent="-142875" defTabSz="825500">
              <a:lnSpc>
                <a:spcPct val="107000"/>
              </a:lnSpc>
              <a:spcAft>
                <a:spcPts val="800"/>
              </a:spcAft>
              <a:buSzPct val="75000"/>
              <a:buFont typeface="Arial" panose="020B0604020202020204" pitchFamily="34" charset="0"/>
              <a:buChar char="•"/>
              <a:defRPr/>
            </a:pPr>
            <a:r>
              <a:rPr lang="en-US" sz="1200" dirty="0">
                <a:solidFill>
                  <a:srgbClr val="36256B"/>
                </a:solidFill>
                <a:latin typeface="Arial" panose="020B0604020202020204" pitchFamily="34" charset="0"/>
                <a:cs typeface="Arial" panose="020B0604020202020204" pitchFamily="34" charset="0"/>
                <a:sym typeface="Open Sans"/>
              </a:rPr>
              <a:t>The m</a:t>
            </a:r>
            <a:r>
              <a:rPr lang="en-US" sz="1200" dirty="0" err="1">
                <a:solidFill>
                  <a:srgbClr val="36256B"/>
                </a:solidFill>
                <a:latin typeface="Arial" panose="020B0604020202020204" pitchFamily="34" charset="0"/>
                <a:cs typeface="Arial" panose="020B0604020202020204" pitchFamily="34" charset="0"/>
                <a:sym typeface="Open Sans"/>
              </a:rPr>
              <a:t>aturity</a:t>
            </a:r>
            <a:r>
              <a:rPr lang="en-US" sz="1200" dirty="0">
                <a:solidFill>
                  <a:srgbClr val="36256B"/>
                </a:solidFill>
                <a:latin typeface="Arial" panose="020B0604020202020204" pitchFamily="34" charset="0"/>
                <a:cs typeface="Arial" panose="020B0604020202020204" pitchFamily="34" charset="0"/>
                <a:sym typeface="Open Sans"/>
              </a:rPr>
              <a:t> model will incorporate key factors, such as governance, process, people, and technology.</a:t>
            </a:r>
          </a:p>
          <a:p>
            <a:pPr marL="142875" indent="-142875" defTabSz="825500">
              <a:lnSpc>
                <a:spcPct val="107000"/>
              </a:lnSpc>
              <a:spcAft>
                <a:spcPts val="800"/>
              </a:spcAft>
              <a:buSzPct val="75000"/>
              <a:buFont typeface="Arial" panose="020B0604020202020204" pitchFamily="34" charset="0"/>
              <a:buChar char="•"/>
              <a:defRPr/>
            </a:pPr>
            <a:r>
              <a:rPr lang="en-US" sz="1200" dirty="0">
                <a:solidFill>
                  <a:srgbClr val="36256B"/>
                </a:solidFill>
                <a:latin typeface="Arial" panose="020B0604020202020204" pitchFamily="34" charset="0"/>
                <a:cs typeface="Arial" panose="020B0604020202020204" pitchFamily="34" charset="0"/>
                <a:sym typeface="Open Sans"/>
              </a:rPr>
              <a:t>Organizations will have the option of selecting a weighted or non-weighted score.</a:t>
            </a:r>
          </a:p>
          <a:p>
            <a:pPr marL="142875" indent="-142875" defTabSz="825500">
              <a:lnSpc>
                <a:spcPct val="107000"/>
              </a:lnSpc>
              <a:spcAft>
                <a:spcPts val="800"/>
              </a:spcAft>
              <a:buSzPct val="75000"/>
              <a:buFont typeface="Arial" panose="020B0604020202020204" pitchFamily="34" charset="0"/>
              <a:buChar char="•"/>
              <a:defRPr/>
            </a:pPr>
            <a:r>
              <a:rPr lang="en-US" sz="1200" dirty="0">
                <a:solidFill>
                  <a:srgbClr val="36256B"/>
                </a:solidFill>
                <a:latin typeface="Arial" panose="020B0604020202020204" pitchFamily="34" charset="0"/>
                <a:cs typeface="Arial" panose="020B0604020202020204" pitchFamily="34" charset="0"/>
                <a:sym typeface="Open Sans"/>
              </a:rPr>
              <a:t>CRI anticipates finalizing the maturity model in early 2025.</a:t>
            </a:r>
            <a:endParaRPr lang="en-US" sz="1200" dirty="0">
              <a:solidFill>
                <a:srgbClr val="36256B"/>
              </a:solidFill>
              <a:latin typeface="Arial" panose="020B0604020202020204" pitchFamily="34" charset="0"/>
              <a:cs typeface="Arial" panose="020B0604020202020204" pitchFamily="34" charset="0"/>
            </a:endParaRPr>
          </a:p>
          <a:p>
            <a:pPr defTabSz="457200">
              <a:defRPr/>
            </a:pPr>
            <a:endParaRPr lang="en-US" sz="1050" dirty="0">
              <a:solidFill>
                <a:srgbClr val="36256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10998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close up of a metal structure&#10;&#10;Description automatically generated">
            <a:extLst>
              <a:ext uri="{FF2B5EF4-FFF2-40B4-BE49-F238E27FC236}">
                <a16:creationId xmlns:a16="http://schemas.microsoft.com/office/drawing/2014/main" id="{B34FE1C7-5A76-665E-565D-0CC9DC5D64EA}"/>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524" y="1204"/>
            <a:ext cx="12188952" cy="6855592"/>
          </a:xfrm>
        </p:spPr>
      </p:pic>
      <p:pic>
        <p:nvPicPr>
          <p:cNvPr id="6" name="Picture 5" descr="Icon&#10;&#10;Description automatically generated">
            <a:extLst>
              <a:ext uri="{FF2B5EF4-FFF2-40B4-BE49-F238E27FC236}">
                <a16:creationId xmlns:a16="http://schemas.microsoft.com/office/drawing/2014/main" id="{09038809-4BC9-BBC5-0405-C01C0DE90865}"/>
              </a:ext>
            </a:extLst>
          </p:cNvPr>
          <p:cNvPicPr>
            <a:picLocks noChangeAspect="1"/>
          </p:cNvPicPr>
          <p:nvPr/>
        </p:nvPicPr>
        <p:blipFill rotWithShape="1">
          <a:blip r:embed="rId3" cstate="screen">
            <a:alphaModFix amt="55000"/>
            <a:extLst>
              <a:ext uri="{28A0092B-C50C-407E-A947-70E740481C1C}">
                <a14:useLocalDpi xmlns:a14="http://schemas.microsoft.com/office/drawing/2010/main"/>
              </a:ext>
            </a:extLst>
          </a:blip>
          <a:srcRect/>
          <a:stretch/>
        </p:blipFill>
        <p:spPr>
          <a:xfrm>
            <a:off x="469933" y="258497"/>
            <a:ext cx="4016343" cy="1270000"/>
          </a:xfrm>
          <a:prstGeom prst="rect">
            <a:avLst/>
          </a:prstGeom>
        </p:spPr>
      </p:pic>
      <p:sp>
        <p:nvSpPr>
          <p:cNvPr id="2" name="TextBox 1">
            <a:extLst>
              <a:ext uri="{FF2B5EF4-FFF2-40B4-BE49-F238E27FC236}">
                <a16:creationId xmlns:a16="http://schemas.microsoft.com/office/drawing/2014/main" id="{3BA3EE7D-FDF6-B5E0-4E6F-9B295E325EF9}"/>
              </a:ext>
            </a:extLst>
          </p:cNvPr>
          <p:cNvSpPr txBox="1"/>
          <p:nvPr/>
        </p:nvSpPr>
        <p:spPr>
          <a:xfrm>
            <a:off x="2101850" y="2806700"/>
            <a:ext cx="9620250" cy="1015663"/>
          </a:xfrm>
          <a:prstGeom prst="rect">
            <a:avLst/>
          </a:prstGeom>
          <a:noFill/>
        </p:spPr>
        <p:txBody>
          <a:bodyPr wrap="square" rtlCol="0">
            <a:spAutoFit/>
          </a:bodyPr>
          <a:lstStyle/>
          <a:p>
            <a:r>
              <a:rPr kumimoji="0" lang="en-US" sz="60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Appendix: Impact Tiering</a:t>
            </a:r>
            <a:endParaRPr lang="en-US" dirty="0"/>
          </a:p>
        </p:txBody>
      </p:sp>
    </p:spTree>
    <p:extLst>
      <p:ext uri="{BB962C8B-B14F-4D97-AF65-F5344CB8AC3E}">
        <p14:creationId xmlns:p14="http://schemas.microsoft.com/office/powerpoint/2010/main" val="496892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8A12F-57B9-DCD1-FE41-E40C393493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CE7F0C-2D6E-8A3D-28A2-FAFE912CAB7F}"/>
              </a:ext>
            </a:extLst>
          </p:cNvPr>
          <p:cNvSpPr>
            <a:spLocks noGrp="1"/>
          </p:cNvSpPr>
          <p:nvPr>
            <p:ph type="title"/>
          </p:nvPr>
        </p:nvSpPr>
        <p:spPr>
          <a:xfrm>
            <a:off x="88392" y="365126"/>
            <a:ext cx="9580770" cy="302139"/>
          </a:xfrm>
        </p:spPr>
        <p:txBody>
          <a:bodyPr>
            <a:normAutofit fontScale="90000"/>
          </a:bodyPr>
          <a:lstStyle/>
          <a:p>
            <a:r>
              <a:rPr lang="en-US" dirty="0"/>
              <a:t>Impact Tiering</a:t>
            </a:r>
          </a:p>
        </p:txBody>
      </p:sp>
      <p:graphicFrame>
        <p:nvGraphicFramePr>
          <p:cNvPr id="4" name="Diagram 3">
            <a:extLst>
              <a:ext uri="{FF2B5EF4-FFF2-40B4-BE49-F238E27FC236}">
                <a16:creationId xmlns:a16="http://schemas.microsoft.com/office/drawing/2014/main" id="{77B972E5-D778-AB20-A429-B8ED4BEFB446}"/>
              </a:ext>
            </a:extLst>
          </p:cNvPr>
          <p:cNvGraphicFramePr/>
          <p:nvPr/>
        </p:nvGraphicFramePr>
        <p:xfrm>
          <a:off x="-402282" y="605390"/>
          <a:ext cx="7773087" cy="5739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Arrow: Right 17">
            <a:extLst>
              <a:ext uri="{FF2B5EF4-FFF2-40B4-BE49-F238E27FC236}">
                <a16:creationId xmlns:a16="http://schemas.microsoft.com/office/drawing/2014/main" id="{B6FEECAD-2ECA-2097-2099-5162FE89BD49}"/>
              </a:ext>
            </a:extLst>
          </p:cNvPr>
          <p:cNvSpPr/>
          <p:nvPr/>
        </p:nvSpPr>
        <p:spPr>
          <a:xfrm>
            <a:off x="6231494" y="3475476"/>
            <a:ext cx="1460158" cy="605573"/>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graphicFrame>
        <p:nvGraphicFramePr>
          <p:cNvPr id="22" name="Diagram 21">
            <a:extLst>
              <a:ext uri="{FF2B5EF4-FFF2-40B4-BE49-F238E27FC236}">
                <a16:creationId xmlns:a16="http://schemas.microsoft.com/office/drawing/2014/main" id="{A70B96EA-E043-4A2D-39F6-A2F3356EAB81}"/>
              </a:ext>
            </a:extLst>
          </p:cNvPr>
          <p:cNvGraphicFramePr/>
          <p:nvPr/>
        </p:nvGraphicFramePr>
        <p:xfrm>
          <a:off x="8822900" y="3558746"/>
          <a:ext cx="2786274" cy="173612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Arrow: Bent 4">
            <a:extLst>
              <a:ext uri="{FF2B5EF4-FFF2-40B4-BE49-F238E27FC236}">
                <a16:creationId xmlns:a16="http://schemas.microsoft.com/office/drawing/2014/main" id="{25175E39-7D98-F328-EDCE-DC2A5C774492}"/>
              </a:ext>
            </a:extLst>
          </p:cNvPr>
          <p:cNvSpPr/>
          <p:nvPr/>
        </p:nvSpPr>
        <p:spPr>
          <a:xfrm rot="5400000">
            <a:off x="6493790" y="5672675"/>
            <a:ext cx="1012194" cy="1093574"/>
          </a:xfrm>
          <a:prstGeom prst="ben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Arrow: Right 5">
            <a:extLst>
              <a:ext uri="{FF2B5EF4-FFF2-40B4-BE49-F238E27FC236}">
                <a16:creationId xmlns:a16="http://schemas.microsoft.com/office/drawing/2014/main" id="{92538F1B-677A-4C0E-7FEB-228AB8E26D8F}"/>
              </a:ext>
            </a:extLst>
          </p:cNvPr>
          <p:cNvSpPr/>
          <p:nvPr/>
        </p:nvSpPr>
        <p:spPr>
          <a:xfrm>
            <a:off x="6262385" y="4847469"/>
            <a:ext cx="1460158" cy="605573"/>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027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Graphic spid="22" grpId="0">
        <p:bldAsOne/>
      </p:bldGraphic>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C742B-F6ED-3256-EB6C-61FD6A987E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AB11E7-7CF2-65CD-D865-163B070107DB}"/>
              </a:ext>
            </a:extLst>
          </p:cNvPr>
          <p:cNvSpPr>
            <a:spLocks noGrp="1"/>
          </p:cNvSpPr>
          <p:nvPr>
            <p:ph type="title"/>
          </p:nvPr>
        </p:nvSpPr>
        <p:spPr>
          <a:xfrm>
            <a:off x="88392" y="365126"/>
            <a:ext cx="9580770" cy="302139"/>
          </a:xfrm>
        </p:spPr>
        <p:txBody>
          <a:bodyPr>
            <a:normAutofit fontScale="90000"/>
          </a:bodyPr>
          <a:lstStyle/>
          <a:p>
            <a:r>
              <a:rPr lang="en-US" dirty="0"/>
              <a:t>Impact Tiering</a:t>
            </a:r>
          </a:p>
        </p:txBody>
      </p:sp>
      <p:graphicFrame>
        <p:nvGraphicFramePr>
          <p:cNvPr id="4" name="Diagram 3">
            <a:extLst>
              <a:ext uri="{FF2B5EF4-FFF2-40B4-BE49-F238E27FC236}">
                <a16:creationId xmlns:a16="http://schemas.microsoft.com/office/drawing/2014/main" id="{CCCF676C-11F3-8068-9467-B07E65F4C5F3}"/>
              </a:ext>
            </a:extLst>
          </p:cNvPr>
          <p:cNvGraphicFramePr/>
          <p:nvPr/>
        </p:nvGraphicFramePr>
        <p:xfrm>
          <a:off x="166129" y="849250"/>
          <a:ext cx="7420919" cy="5368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Arrow: Right 17">
            <a:extLst>
              <a:ext uri="{FF2B5EF4-FFF2-40B4-BE49-F238E27FC236}">
                <a16:creationId xmlns:a16="http://schemas.microsoft.com/office/drawing/2014/main" id="{0BE4D553-23CD-4E2F-C7DA-BC02BEAB4D61}"/>
              </a:ext>
            </a:extLst>
          </p:cNvPr>
          <p:cNvSpPr/>
          <p:nvPr/>
        </p:nvSpPr>
        <p:spPr>
          <a:xfrm>
            <a:off x="7247239" y="2031095"/>
            <a:ext cx="1294038" cy="469976"/>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graphicFrame>
        <p:nvGraphicFramePr>
          <p:cNvPr id="22" name="Diagram 21">
            <a:extLst>
              <a:ext uri="{FF2B5EF4-FFF2-40B4-BE49-F238E27FC236}">
                <a16:creationId xmlns:a16="http://schemas.microsoft.com/office/drawing/2014/main" id="{484FF9EA-360F-BD8C-B9A4-961861AF29BB}"/>
              </a:ext>
            </a:extLst>
          </p:cNvPr>
          <p:cNvGraphicFramePr/>
          <p:nvPr/>
        </p:nvGraphicFramePr>
        <p:xfrm>
          <a:off x="9094573" y="2031095"/>
          <a:ext cx="2545492" cy="36580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1" name="Arrow: Right 30">
            <a:extLst>
              <a:ext uri="{FF2B5EF4-FFF2-40B4-BE49-F238E27FC236}">
                <a16:creationId xmlns:a16="http://schemas.microsoft.com/office/drawing/2014/main" id="{994791E5-5BB6-9460-3BE5-24874BA5BC9C}"/>
              </a:ext>
            </a:extLst>
          </p:cNvPr>
          <p:cNvSpPr/>
          <p:nvPr/>
        </p:nvSpPr>
        <p:spPr>
          <a:xfrm>
            <a:off x="7247239" y="3094792"/>
            <a:ext cx="1294038" cy="469976"/>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Arrow: Right 31">
            <a:extLst>
              <a:ext uri="{FF2B5EF4-FFF2-40B4-BE49-F238E27FC236}">
                <a16:creationId xmlns:a16="http://schemas.microsoft.com/office/drawing/2014/main" id="{94615E3C-CB32-1D18-D87C-FFB8F35B335B}"/>
              </a:ext>
            </a:extLst>
          </p:cNvPr>
          <p:cNvSpPr/>
          <p:nvPr/>
        </p:nvSpPr>
        <p:spPr>
          <a:xfrm>
            <a:off x="7309683" y="4077573"/>
            <a:ext cx="1294038" cy="469976"/>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Arrow: Right 32">
            <a:extLst>
              <a:ext uri="{FF2B5EF4-FFF2-40B4-BE49-F238E27FC236}">
                <a16:creationId xmlns:a16="http://schemas.microsoft.com/office/drawing/2014/main" id="{8E3B5AD1-DB80-B534-A1E4-7E12D94A4366}"/>
              </a:ext>
            </a:extLst>
          </p:cNvPr>
          <p:cNvSpPr/>
          <p:nvPr/>
        </p:nvSpPr>
        <p:spPr>
          <a:xfrm>
            <a:off x="7309683" y="5239268"/>
            <a:ext cx="1294038" cy="469976"/>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8B19B621-331E-CF30-3F79-5163F772DA07}"/>
              </a:ext>
            </a:extLst>
          </p:cNvPr>
          <p:cNvSpPr/>
          <p:nvPr/>
        </p:nvSpPr>
        <p:spPr>
          <a:xfrm rot="5400000">
            <a:off x="7565346" y="5885694"/>
            <a:ext cx="782711" cy="834081"/>
          </a:xfrm>
          <a:prstGeom prst="ben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5439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allAtOnce" animBg="1"/>
      <p:bldGraphic spid="22" grpId="0">
        <p:bldAsOne/>
      </p:bldGraphic>
      <p:bldP spid="31" grpId="0" uiExpand="1" build="allAtOnce" animBg="1"/>
      <p:bldP spid="32" grpId="0" uiExpand="1" build="allAtOnce" animBg="1"/>
      <p:bldP spid="33" grpId="0" uiExpand="1" build="allAtOnce" animBg="1"/>
      <p:bldP spid="3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F22BE-2F23-41BA-8528-9BF37951E0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BED22D-63C5-F800-0A0A-3AC81236864A}"/>
              </a:ext>
            </a:extLst>
          </p:cNvPr>
          <p:cNvSpPr>
            <a:spLocks noGrp="1"/>
          </p:cNvSpPr>
          <p:nvPr>
            <p:ph type="title"/>
          </p:nvPr>
        </p:nvSpPr>
        <p:spPr>
          <a:xfrm>
            <a:off x="88392" y="365126"/>
            <a:ext cx="9580770" cy="302139"/>
          </a:xfrm>
        </p:spPr>
        <p:txBody>
          <a:bodyPr>
            <a:normAutofit fontScale="90000"/>
          </a:bodyPr>
          <a:lstStyle/>
          <a:p>
            <a:r>
              <a:rPr lang="en-US" dirty="0"/>
              <a:t>Impact Tiering</a:t>
            </a:r>
          </a:p>
        </p:txBody>
      </p:sp>
      <p:graphicFrame>
        <p:nvGraphicFramePr>
          <p:cNvPr id="4" name="Diagram 3">
            <a:extLst>
              <a:ext uri="{FF2B5EF4-FFF2-40B4-BE49-F238E27FC236}">
                <a16:creationId xmlns:a16="http://schemas.microsoft.com/office/drawing/2014/main" id="{E7A81E9E-5247-27D3-9452-4873084AD761}"/>
              </a:ext>
            </a:extLst>
          </p:cNvPr>
          <p:cNvGraphicFramePr/>
          <p:nvPr/>
        </p:nvGraphicFramePr>
        <p:xfrm>
          <a:off x="240269" y="926756"/>
          <a:ext cx="7420919" cy="5368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Arrow: Right 17">
            <a:extLst>
              <a:ext uri="{FF2B5EF4-FFF2-40B4-BE49-F238E27FC236}">
                <a16:creationId xmlns:a16="http://schemas.microsoft.com/office/drawing/2014/main" id="{EEF00A1A-A38F-5407-539F-9C912F2D23F8}"/>
              </a:ext>
            </a:extLst>
          </p:cNvPr>
          <p:cNvSpPr/>
          <p:nvPr/>
        </p:nvSpPr>
        <p:spPr>
          <a:xfrm>
            <a:off x="7247239" y="2247335"/>
            <a:ext cx="1294038" cy="469976"/>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graphicFrame>
        <p:nvGraphicFramePr>
          <p:cNvPr id="22" name="Diagram 21">
            <a:extLst>
              <a:ext uri="{FF2B5EF4-FFF2-40B4-BE49-F238E27FC236}">
                <a16:creationId xmlns:a16="http://schemas.microsoft.com/office/drawing/2014/main" id="{D3308DCA-05B4-A59F-9FDA-496DAA948F10}"/>
              </a:ext>
            </a:extLst>
          </p:cNvPr>
          <p:cNvGraphicFramePr/>
          <p:nvPr/>
        </p:nvGraphicFramePr>
        <p:xfrm>
          <a:off x="9057503" y="2267464"/>
          <a:ext cx="2545492" cy="36580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2" name="Arrow: Right 31">
            <a:extLst>
              <a:ext uri="{FF2B5EF4-FFF2-40B4-BE49-F238E27FC236}">
                <a16:creationId xmlns:a16="http://schemas.microsoft.com/office/drawing/2014/main" id="{A5FA3292-B89C-B2B0-EFE3-4BA5E5821F1E}"/>
              </a:ext>
            </a:extLst>
          </p:cNvPr>
          <p:cNvSpPr/>
          <p:nvPr/>
        </p:nvSpPr>
        <p:spPr>
          <a:xfrm>
            <a:off x="7300459" y="3816719"/>
            <a:ext cx="1294038" cy="469976"/>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Arrow: Right 32">
            <a:extLst>
              <a:ext uri="{FF2B5EF4-FFF2-40B4-BE49-F238E27FC236}">
                <a16:creationId xmlns:a16="http://schemas.microsoft.com/office/drawing/2014/main" id="{B5662750-E180-0695-1DA0-EB3009DDE57C}"/>
              </a:ext>
            </a:extLst>
          </p:cNvPr>
          <p:cNvSpPr/>
          <p:nvPr/>
        </p:nvSpPr>
        <p:spPr>
          <a:xfrm>
            <a:off x="7300459" y="5151115"/>
            <a:ext cx="1294038" cy="469976"/>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2D4381EC-E1D2-09B8-CCB4-AC2215EEF450}"/>
              </a:ext>
            </a:extLst>
          </p:cNvPr>
          <p:cNvSpPr/>
          <p:nvPr/>
        </p:nvSpPr>
        <p:spPr>
          <a:xfrm rot="5400000">
            <a:off x="7641200" y="5941266"/>
            <a:ext cx="744311" cy="827903"/>
          </a:xfrm>
          <a:prstGeom prst="ben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0172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allAtOnce" animBg="1"/>
      <p:bldGraphic spid="22" grpId="0">
        <p:bldAsOne/>
      </p:bldGraphic>
      <p:bldP spid="32" grpId="0" uiExpand="1" build="allAtOnce" animBg="1"/>
      <p:bldP spid="33" grpId="0" uiExpand="1" build="allAtOnce" animBg="1"/>
      <p:bldP spid="3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7A080-7B82-10D3-7991-C25B42DDEA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8F950D-F2AE-41A0-50F1-DE09CAB52487}"/>
              </a:ext>
            </a:extLst>
          </p:cNvPr>
          <p:cNvSpPr>
            <a:spLocks noGrp="1"/>
          </p:cNvSpPr>
          <p:nvPr>
            <p:ph type="title"/>
          </p:nvPr>
        </p:nvSpPr>
        <p:spPr>
          <a:xfrm>
            <a:off x="88392" y="365126"/>
            <a:ext cx="9580770" cy="302139"/>
          </a:xfrm>
        </p:spPr>
        <p:txBody>
          <a:bodyPr>
            <a:normAutofit fontScale="90000"/>
          </a:bodyPr>
          <a:lstStyle/>
          <a:p>
            <a:r>
              <a:rPr lang="en-US" dirty="0"/>
              <a:t>Impact Tiering</a:t>
            </a:r>
          </a:p>
        </p:txBody>
      </p:sp>
      <p:graphicFrame>
        <p:nvGraphicFramePr>
          <p:cNvPr id="4" name="Diagram 3">
            <a:extLst>
              <a:ext uri="{FF2B5EF4-FFF2-40B4-BE49-F238E27FC236}">
                <a16:creationId xmlns:a16="http://schemas.microsoft.com/office/drawing/2014/main" id="{F210F617-BC4A-707C-DA7C-6AA9E4080B4E}"/>
              </a:ext>
            </a:extLst>
          </p:cNvPr>
          <p:cNvGraphicFramePr/>
          <p:nvPr/>
        </p:nvGraphicFramePr>
        <p:xfrm>
          <a:off x="240270" y="1093572"/>
          <a:ext cx="5715688" cy="52015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2" name="Diagram 21">
            <a:extLst>
              <a:ext uri="{FF2B5EF4-FFF2-40B4-BE49-F238E27FC236}">
                <a16:creationId xmlns:a16="http://schemas.microsoft.com/office/drawing/2014/main" id="{7435E189-BD3F-EDA1-5747-823FCA497C78}"/>
              </a:ext>
            </a:extLst>
          </p:cNvPr>
          <p:cNvGraphicFramePr/>
          <p:nvPr/>
        </p:nvGraphicFramePr>
        <p:xfrm>
          <a:off x="9057503" y="2267464"/>
          <a:ext cx="2545492" cy="36580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2" name="Arrow: Right 31">
            <a:extLst>
              <a:ext uri="{FF2B5EF4-FFF2-40B4-BE49-F238E27FC236}">
                <a16:creationId xmlns:a16="http://schemas.microsoft.com/office/drawing/2014/main" id="{A43458DD-08C6-F266-D758-04978B745146}"/>
              </a:ext>
            </a:extLst>
          </p:cNvPr>
          <p:cNvSpPr/>
          <p:nvPr/>
        </p:nvSpPr>
        <p:spPr>
          <a:xfrm>
            <a:off x="7024818" y="4199778"/>
            <a:ext cx="1294038" cy="469976"/>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996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P spid="32" grpId="0" uiExpand="1" build="allAtOnce"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89A4C-CBC9-E068-DC38-CD2E39118550}"/>
            </a:ext>
          </a:extLst>
        </p:cNvPr>
        <p:cNvGrpSpPr/>
        <p:nvPr/>
      </p:nvGrpSpPr>
      <p:grpSpPr>
        <a:xfrm>
          <a:off x="0" y="0"/>
          <a:ext cx="0" cy="0"/>
          <a:chOff x="0" y="0"/>
          <a:chExt cx="0" cy="0"/>
        </a:xfrm>
      </p:grpSpPr>
      <p:pic>
        <p:nvPicPr>
          <p:cNvPr id="7" name="Content Placeholder 6" descr="A close up of a metal structure&#10;&#10;Description automatically generated">
            <a:extLst>
              <a:ext uri="{FF2B5EF4-FFF2-40B4-BE49-F238E27FC236}">
                <a16:creationId xmlns:a16="http://schemas.microsoft.com/office/drawing/2014/main" id="{7EE08342-2C6B-9A2F-7B50-3C8A1021260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524" y="1204"/>
            <a:ext cx="12188952" cy="6855592"/>
          </a:xfrm>
        </p:spPr>
      </p:pic>
      <p:pic>
        <p:nvPicPr>
          <p:cNvPr id="6" name="Picture 5" descr="Icon&#10;&#10;Description automatically generated">
            <a:extLst>
              <a:ext uri="{FF2B5EF4-FFF2-40B4-BE49-F238E27FC236}">
                <a16:creationId xmlns:a16="http://schemas.microsoft.com/office/drawing/2014/main" id="{A2F71359-7681-E270-164F-FB4817E91F46}"/>
              </a:ext>
            </a:extLst>
          </p:cNvPr>
          <p:cNvPicPr>
            <a:picLocks noChangeAspect="1"/>
          </p:cNvPicPr>
          <p:nvPr/>
        </p:nvPicPr>
        <p:blipFill rotWithShape="1">
          <a:blip r:embed="rId3" cstate="screen">
            <a:alphaModFix amt="55000"/>
            <a:extLst>
              <a:ext uri="{28A0092B-C50C-407E-A947-70E740481C1C}">
                <a14:useLocalDpi xmlns:a14="http://schemas.microsoft.com/office/drawing/2010/main"/>
              </a:ext>
            </a:extLst>
          </a:blip>
          <a:srcRect/>
          <a:stretch/>
        </p:blipFill>
        <p:spPr>
          <a:xfrm>
            <a:off x="469933" y="258497"/>
            <a:ext cx="4016343" cy="1270000"/>
          </a:xfrm>
          <a:prstGeom prst="rect">
            <a:avLst/>
          </a:prstGeom>
        </p:spPr>
      </p:pic>
      <p:sp>
        <p:nvSpPr>
          <p:cNvPr id="2" name="TextBox 1">
            <a:extLst>
              <a:ext uri="{FF2B5EF4-FFF2-40B4-BE49-F238E27FC236}">
                <a16:creationId xmlns:a16="http://schemas.microsoft.com/office/drawing/2014/main" id="{BCEB2E2C-91A3-688E-2A29-1F117AEDF37B}"/>
              </a:ext>
            </a:extLst>
          </p:cNvPr>
          <p:cNvSpPr txBox="1"/>
          <p:nvPr/>
        </p:nvSpPr>
        <p:spPr>
          <a:xfrm>
            <a:off x="1558153" y="2921168"/>
            <a:ext cx="9620250" cy="1015663"/>
          </a:xfrm>
          <a:prstGeom prst="rect">
            <a:avLst/>
          </a:prstGeom>
          <a:noFill/>
        </p:spPr>
        <p:txBody>
          <a:bodyPr wrap="square" rtlCol="0">
            <a:spAutoFit/>
          </a:bodyPr>
          <a:lstStyle/>
          <a:p>
            <a:r>
              <a:rPr kumimoji="0" lang="en-US" sz="60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Appendix: Document Suite</a:t>
            </a:r>
            <a:endParaRPr lang="en-US" dirty="0"/>
          </a:p>
        </p:txBody>
      </p:sp>
    </p:spTree>
    <p:extLst>
      <p:ext uri="{BB962C8B-B14F-4D97-AF65-F5344CB8AC3E}">
        <p14:creationId xmlns:p14="http://schemas.microsoft.com/office/powerpoint/2010/main" val="42259973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ADE6B3-FD39-F1FB-9F92-BE00A8B38494}"/>
              </a:ext>
            </a:extLst>
          </p:cNvPr>
          <p:cNvSpPr/>
          <p:nvPr/>
        </p:nvSpPr>
        <p:spPr>
          <a:xfrm>
            <a:off x="44604" y="512957"/>
            <a:ext cx="12099073" cy="58543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6" name="Picture 5">
            <a:extLst>
              <a:ext uri="{FF2B5EF4-FFF2-40B4-BE49-F238E27FC236}">
                <a16:creationId xmlns:a16="http://schemas.microsoft.com/office/drawing/2014/main" id="{15021015-F6AA-CE21-D678-6AF1EAB950EF}"/>
              </a:ext>
            </a:extLst>
          </p:cNvPr>
          <p:cNvPicPr>
            <a:picLocks noChangeAspect="1"/>
          </p:cNvPicPr>
          <p:nvPr/>
        </p:nvPicPr>
        <p:blipFill>
          <a:blip r:embed="rId2"/>
          <a:stretch>
            <a:fillRect/>
          </a:stretch>
        </p:blipFill>
        <p:spPr>
          <a:xfrm>
            <a:off x="74747" y="1194156"/>
            <a:ext cx="10687988" cy="4883454"/>
          </a:xfrm>
          <a:prstGeom prst="rect">
            <a:avLst/>
          </a:prstGeom>
        </p:spPr>
      </p:pic>
      <p:sp>
        <p:nvSpPr>
          <p:cNvPr id="17" name="Title 16">
            <a:extLst>
              <a:ext uri="{FF2B5EF4-FFF2-40B4-BE49-F238E27FC236}">
                <a16:creationId xmlns:a16="http://schemas.microsoft.com/office/drawing/2014/main" id="{FBD7808E-0E7A-25E0-E776-16E69B1424AA}"/>
              </a:ext>
            </a:extLst>
          </p:cNvPr>
          <p:cNvSpPr>
            <a:spLocks noGrp="1"/>
          </p:cNvSpPr>
          <p:nvPr>
            <p:ph type="title"/>
          </p:nvPr>
        </p:nvSpPr>
        <p:spPr>
          <a:xfrm>
            <a:off x="88392" y="0"/>
            <a:ext cx="10515600" cy="1325563"/>
          </a:xfrm>
        </p:spPr>
        <p:txBody>
          <a:bodyPr>
            <a:normAutofit/>
          </a:bodyPr>
          <a:lstStyle/>
          <a:p>
            <a:r>
              <a:rPr lang="en-US" sz="3600" dirty="0"/>
              <a:t>CRI Profile Workbook</a:t>
            </a:r>
          </a:p>
        </p:txBody>
      </p:sp>
    </p:spTree>
    <p:extLst>
      <p:ext uri="{BB962C8B-B14F-4D97-AF65-F5344CB8AC3E}">
        <p14:creationId xmlns:p14="http://schemas.microsoft.com/office/powerpoint/2010/main" val="431514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3B9AE-1BBF-B656-0754-6CB9971261B6}"/>
              </a:ext>
            </a:extLst>
          </p:cNvPr>
          <p:cNvSpPr>
            <a:spLocks noGrp="1"/>
          </p:cNvSpPr>
          <p:nvPr>
            <p:ph type="title"/>
          </p:nvPr>
        </p:nvSpPr>
        <p:spPr/>
        <p:txBody>
          <a:bodyPr>
            <a:normAutofit/>
          </a:bodyPr>
          <a:lstStyle/>
          <a:p>
            <a:r>
              <a:rPr lang="en-US" sz="3600" dirty="0"/>
              <a:t>Mappings</a:t>
            </a:r>
          </a:p>
        </p:txBody>
      </p:sp>
      <p:sp>
        <p:nvSpPr>
          <p:cNvPr id="3" name="Content Placeholder 2">
            <a:extLst>
              <a:ext uri="{FF2B5EF4-FFF2-40B4-BE49-F238E27FC236}">
                <a16:creationId xmlns:a16="http://schemas.microsoft.com/office/drawing/2014/main" id="{35A22935-8A5B-2C57-3565-B4059B0029D1}"/>
              </a:ext>
            </a:extLst>
          </p:cNvPr>
          <p:cNvSpPr>
            <a:spLocks noGrp="1"/>
          </p:cNvSpPr>
          <p:nvPr>
            <p:ph idx="1"/>
          </p:nvPr>
        </p:nvSpPr>
        <p:spPr>
          <a:xfrm>
            <a:off x="189376" y="1453019"/>
            <a:ext cx="4247367" cy="3797018"/>
          </a:xfrm>
        </p:spPr>
        <p:txBody>
          <a:bodyPr>
            <a:normAutofit/>
          </a:bodyPr>
          <a:lstStyle/>
          <a:p>
            <a:r>
              <a:rPr lang="en-US" sz="1800" dirty="0"/>
              <a:t>Regulatory, Supervisory, and Oversight Issuances that have been mapped to the Profile are included in the Profile workbook.</a:t>
            </a:r>
          </a:p>
          <a:p>
            <a:endParaRPr lang="en-US" sz="1800" dirty="0"/>
          </a:p>
          <a:p>
            <a:r>
              <a:rPr lang="en-US" sz="1800" dirty="0"/>
              <a:t>The CRI Profile v2.0 to NIST CSF v2.0 mapping is included in the NIST Online Informative References Catalog.</a:t>
            </a:r>
          </a:p>
        </p:txBody>
      </p:sp>
      <p:pic>
        <p:nvPicPr>
          <p:cNvPr id="6" name="Picture 5">
            <a:extLst>
              <a:ext uri="{FF2B5EF4-FFF2-40B4-BE49-F238E27FC236}">
                <a16:creationId xmlns:a16="http://schemas.microsoft.com/office/drawing/2014/main" id="{856BCAAE-AB82-7C95-4099-C1907AC10C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36743" y="3143321"/>
            <a:ext cx="7157087" cy="3349553"/>
          </a:xfrm>
          <a:prstGeom prst="rect">
            <a:avLst/>
          </a:prstGeom>
          <a:ln>
            <a:solidFill>
              <a:schemeClr val="bg1">
                <a:lumMod val="75000"/>
              </a:schemeClr>
            </a:solidFill>
          </a:ln>
          <a:effectLst>
            <a:outerShdw blurRad="50800" dist="38100" dir="8100000" algn="tr" rotWithShape="0">
              <a:prstClr val="black">
                <a:alpha val="40000"/>
              </a:prstClr>
            </a:outerShdw>
          </a:effectLst>
        </p:spPr>
      </p:pic>
      <p:pic>
        <p:nvPicPr>
          <p:cNvPr id="5" name="Picture 4">
            <a:extLst>
              <a:ext uri="{FF2B5EF4-FFF2-40B4-BE49-F238E27FC236}">
                <a16:creationId xmlns:a16="http://schemas.microsoft.com/office/drawing/2014/main" id="{5F8FB09E-1F2A-BFC7-648B-C906430C88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0139" y="813243"/>
            <a:ext cx="4760344" cy="3506977"/>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794482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BB04A87-94A5-29C3-710B-3AE5D3E9D72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948E490-3D0B-336E-714F-0E8CD84949A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0387" y="514169"/>
            <a:ext cx="11957538" cy="6232236"/>
          </a:xfrm>
          <a:prstGeom prst="rect">
            <a:avLst/>
          </a:prstGeom>
        </p:spPr>
      </p:pic>
      <p:sp>
        <p:nvSpPr>
          <p:cNvPr id="6" name="Title 1">
            <a:extLst>
              <a:ext uri="{FF2B5EF4-FFF2-40B4-BE49-F238E27FC236}">
                <a16:creationId xmlns:a16="http://schemas.microsoft.com/office/drawing/2014/main" id="{05BAB4FE-C1A9-B91F-F414-BBCE6BE762F0}"/>
              </a:ext>
            </a:extLst>
          </p:cNvPr>
          <p:cNvSpPr>
            <a:spLocks noGrp="1"/>
          </p:cNvSpPr>
          <p:nvPr>
            <p:ph type="title"/>
          </p:nvPr>
        </p:nvSpPr>
        <p:spPr>
          <a:xfrm>
            <a:off x="88392" y="365127"/>
            <a:ext cx="10260094" cy="57390"/>
          </a:xfrm>
        </p:spPr>
        <p:txBody>
          <a:bodyPr>
            <a:noAutofit/>
          </a:bodyPr>
          <a:lstStyle/>
          <a:p>
            <a:r>
              <a:rPr lang="en-US" sz="3600" dirty="0"/>
              <a:t>The Problem Space</a:t>
            </a:r>
          </a:p>
        </p:txBody>
      </p:sp>
    </p:spTree>
    <p:extLst>
      <p:ext uri="{BB962C8B-B14F-4D97-AF65-F5344CB8AC3E}">
        <p14:creationId xmlns:p14="http://schemas.microsoft.com/office/powerpoint/2010/main" val="1882455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AE12C-FBE0-C17D-E66C-D1A368B15365}"/>
              </a:ext>
            </a:extLst>
          </p:cNvPr>
          <p:cNvSpPr>
            <a:spLocks noGrp="1"/>
          </p:cNvSpPr>
          <p:nvPr>
            <p:ph type="title"/>
          </p:nvPr>
        </p:nvSpPr>
        <p:spPr>
          <a:xfrm>
            <a:off x="57121" y="150018"/>
            <a:ext cx="11122631" cy="1325563"/>
          </a:xfrm>
        </p:spPr>
        <p:txBody>
          <a:bodyPr>
            <a:normAutofit/>
          </a:bodyPr>
          <a:lstStyle/>
          <a:p>
            <a:r>
              <a:rPr lang="en-US" sz="3600" dirty="0"/>
              <a:t>Guidance Documents</a:t>
            </a:r>
          </a:p>
        </p:txBody>
      </p:sp>
      <p:sp>
        <p:nvSpPr>
          <p:cNvPr id="3" name="Content Placeholder 2">
            <a:extLst>
              <a:ext uri="{FF2B5EF4-FFF2-40B4-BE49-F238E27FC236}">
                <a16:creationId xmlns:a16="http://schemas.microsoft.com/office/drawing/2014/main" id="{AE2588AB-61F4-FEE5-BDBB-48F5D39AE369}"/>
              </a:ext>
            </a:extLst>
          </p:cNvPr>
          <p:cNvSpPr>
            <a:spLocks noGrp="1"/>
          </p:cNvSpPr>
          <p:nvPr>
            <p:ph idx="1"/>
          </p:nvPr>
        </p:nvSpPr>
        <p:spPr>
          <a:xfrm>
            <a:off x="355155" y="1475581"/>
            <a:ext cx="3129919" cy="4219575"/>
          </a:xfrm>
        </p:spPr>
        <p:txBody>
          <a:bodyPr>
            <a:normAutofit/>
          </a:bodyPr>
          <a:lstStyle/>
          <a:p>
            <a:r>
              <a:rPr lang="en-US" sz="1800" dirty="0"/>
              <a:t>CRI Profile Guidebook</a:t>
            </a:r>
          </a:p>
          <a:p>
            <a:r>
              <a:rPr lang="en-US" sz="1800" dirty="0"/>
              <a:t>CRI Profile Fact Sheet</a:t>
            </a:r>
          </a:p>
          <a:p>
            <a:r>
              <a:rPr lang="en-US" sz="1800" dirty="0"/>
              <a:t>CRI Profile Impact Tiering Questionnaire</a:t>
            </a:r>
          </a:p>
          <a:p>
            <a:r>
              <a:rPr lang="en-US" sz="1800" dirty="0"/>
              <a:t>CRI Profile User Guide</a:t>
            </a:r>
          </a:p>
          <a:p>
            <a:r>
              <a:rPr lang="en-US" sz="1800" dirty="0"/>
              <a:t>Available for free at </a:t>
            </a:r>
            <a:r>
              <a:rPr lang="en-US" sz="1800" dirty="0">
                <a:hlinkClick r:id="rId3"/>
              </a:rPr>
              <a:t>www.cyberriskinstitute.org</a:t>
            </a:r>
            <a:r>
              <a:rPr lang="en-US" sz="1800" dirty="0"/>
              <a:t> </a:t>
            </a:r>
          </a:p>
          <a:p>
            <a:endParaRPr lang="en-US" sz="1800" dirty="0"/>
          </a:p>
        </p:txBody>
      </p:sp>
      <p:pic>
        <p:nvPicPr>
          <p:cNvPr id="6" name="Picture 5">
            <a:extLst>
              <a:ext uri="{FF2B5EF4-FFF2-40B4-BE49-F238E27FC236}">
                <a16:creationId xmlns:a16="http://schemas.microsoft.com/office/drawing/2014/main" id="{0D35FAA1-E4F4-FF68-FAE9-BA1FD154A0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59735" y="589359"/>
            <a:ext cx="3212449" cy="3961838"/>
          </a:xfrm>
          <a:prstGeom prst="rect">
            <a:avLst/>
          </a:prstGeom>
          <a:ln>
            <a:solidFill>
              <a:schemeClr val="bg1">
                <a:lumMod val="75000"/>
              </a:schemeClr>
            </a:solidFill>
          </a:ln>
          <a:effectLst>
            <a:outerShdw blurRad="50800" dist="38100" dir="8100000" algn="tr" rotWithShape="0">
              <a:prstClr val="black">
                <a:alpha val="40000"/>
              </a:prstClr>
            </a:outerShdw>
          </a:effectLst>
        </p:spPr>
      </p:pic>
      <p:pic>
        <p:nvPicPr>
          <p:cNvPr id="5" name="Picture 4">
            <a:extLst>
              <a:ext uri="{FF2B5EF4-FFF2-40B4-BE49-F238E27FC236}">
                <a16:creationId xmlns:a16="http://schemas.microsoft.com/office/drawing/2014/main" id="{83937C09-1037-E682-5B16-8E86235AB2E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18549" y="2083362"/>
            <a:ext cx="3212449" cy="3961838"/>
          </a:xfrm>
          <a:prstGeom prst="rect">
            <a:avLst/>
          </a:prstGeom>
          <a:ln>
            <a:solidFill>
              <a:schemeClr val="bg1">
                <a:lumMod val="75000"/>
              </a:schemeClr>
            </a:solidFill>
          </a:ln>
          <a:effectLst>
            <a:outerShdw blurRad="50800" dist="38100" dir="8100000" algn="tr" rotWithShape="0">
              <a:prstClr val="black">
                <a:alpha val="40000"/>
              </a:prstClr>
            </a:outerShdw>
          </a:effectLst>
        </p:spPr>
      </p:pic>
      <p:pic>
        <p:nvPicPr>
          <p:cNvPr id="4" name="Picture 3">
            <a:extLst>
              <a:ext uri="{FF2B5EF4-FFF2-40B4-BE49-F238E27FC236}">
                <a16:creationId xmlns:a16="http://schemas.microsoft.com/office/drawing/2014/main" id="{23067A7C-103D-8FAC-526E-71FA2FCCE29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77957" y="1296461"/>
            <a:ext cx="3238146" cy="3907666"/>
          </a:xfrm>
          <a:prstGeom prst="rect">
            <a:avLst/>
          </a:prstGeom>
          <a:ln>
            <a:solidFill>
              <a:schemeClr val="bg1">
                <a:lumMod val="75000"/>
              </a:schemeClr>
            </a:solidFill>
          </a:ln>
          <a:effectLst>
            <a:outerShdw blurRad="50800" dist="38100" dir="8100000" algn="tr" rotWithShape="0">
              <a:prstClr val="black">
                <a:alpha val="40000"/>
              </a:prstClr>
            </a:outerShdw>
          </a:effectLst>
        </p:spPr>
      </p:pic>
      <p:pic>
        <p:nvPicPr>
          <p:cNvPr id="7" name="Picture 6">
            <a:extLst>
              <a:ext uri="{FF2B5EF4-FFF2-40B4-BE49-F238E27FC236}">
                <a16:creationId xmlns:a16="http://schemas.microsoft.com/office/drawing/2014/main" id="{86AAB873-431C-95A1-B25B-61C2E825FC9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35693" y="2846603"/>
            <a:ext cx="3238146" cy="3907666"/>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6873937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AB80E9D-6FA7-9AD0-4A47-7B9E2A48B51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406492" y="697525"/>
            <a:ext cx="3505914" cy="4569098"/>
          </a:xfrm>
          <a:prstGeom prst="rect">
            <a:avLst/>
          </a:prstGeom>
          <a:ln>
            <a:solidFill>
              <a:schemeClr val="bg1">
                <a:lumMod val="75000"/>
              </a:schemeClr>
            </a:solidFill>
          </a:ln>
          <a:effectLst>
            <a:outerShdw blurRad="50800" dist="38100" dir="8100000" algn="tr" rotWithShape="0">
              <a:prstClr val="black">
                <a:alpha val="40000"/>
              </a:prstClr>
            </a:outerShdw>
          </a:effectLst>
        </p:spPr>
      </p:pic>
      <p:sp>
        <p:nvSpPr>
          <p:cNvPr id="2" name="Title 1">
            <a:extLst>
              <a:ext uri="{FF2B5EF4-FFF2-40B4-BE49-F238E27FC236}">
                <a16:creationId xmlns:a16="http://schemas.microsoft.com/office/drawing/2014/main" id="{7184D821-C5B7-870D-1286-4E88E1BF2C94}"/>
              </a:ext>
            </a:extLst>
          </p:cNvPr>
          <p:cNvSpPr>
            <a:spLocks noGrp="1"/>
          </p:cNvSpPr>
          <p:nvPr>
            <p:ph type="title"/>
          </p:nvPr>
        </p:nvSpPr>
        <p:spPr/>
        <p:txBody>
          <a:bodyPr>
            <a:normAutofit/>
          </a:bodyPr>
          <a:lstStyle/>
          <a:p>
            <a:r>
              <a:rPr lang="en-US" sz="3600" dirty="0"/>
              <a:t>CRI Cloud Profile v2.0</a:t>
            </a:r>
          </a:p>
        </p:txBody>
      </p:sp>
      <p:sp>
        <p:nvSpPr>
          <p:cNvPr id="3" name="Content Placeholder 2">
            <a:extLst>
              <a:ext uri="{FF2B5EF4-FFF2-40B4-BE49-F238E27FC236}">
                <a16:creationId xmlns:a16="http://schemas.microsoft.com/office/drawing/2014/main" id="{F2F0AB18-50A9-C464-D5E7-7089F8657781}"/>
              </a:ext>
            </a:extLst>
          </p:cNvPr>
          <p:cNvSpPr>
            <a:spLocks noGrp="1"/>
          </p:cNvSpPr>
          <p:nvPr>
            <p:ph idx="1"/>
          </p:nvPr>
        </p:nvSpPr>
        <p:spPr>
          <a:xfrm>
            <a:off x="279595" y="1504350"/>
            <a:ext cx="4768656" cy="4351338"/>
          </a:xfrm>
        </p:spPr>
        <p:txBody>
          <a:bodyPr>
            <a:normAutofit/>
          </a:bodyPr>
          <a:lstStyle/>
          <a:p>
            <a:r>
              <a:rPr lang="en-US" sz="2000" dirty="0"/>
              <a:t>Extension of the CRI Profile developed with cloud service providers, FSSCC, CSA, and other partners</a:t>
            </a:r>
          </a:p>
          <a:p>
            <a:r>
              <a:rPr lang="en-US" sz="2000" dirty="0"/>
              <a:t>Actionable cloud security guidance for firms looking to implement or strengthen existing cloud technologies and operations</a:t>
            </a:r>
          </a:p>
          <a:p>
            <a:r>
              <a:rPr lang="en-US" sz="2000" dirty="0"/>
              <a:t>Includes a shared responsibility checklist and implementation tool</a:t>
            </a:r>
          </a:p>
        </p:txBody>
      </p:sp>
      <p:pic>
        <p:nvPicPr>
          <p:cNvPr id="8" name="Picture 7">
            <a:extLst>
              <a:ext uri="{FF2B5EF4-FFF2-40B4-BE49-F238E27FC236}">
                <a16:creationId xmlns:a16="http://schemas.microsoft.com/office/drawing/2014/main" id="{7036784A-D6BF-022F-EF72-2E2153AE4599}"/>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805778" y="3975085"/>
            <a:ext cx="4992639" cy="2517789"/>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618208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9CFCC-5914-70D3-BDC2-7E11E3E8DF92}"/>
              </a:ext>
            </a:extLst>
          </p:cNvPr>
          <p:cNvSpPr>
            <a:spLocks noGrp="1"/>
          </p:cNvSpPr>
          <p:nvPr>
            <p:ph type="title"/>
          </p:nvPr>
        </p:nvSpPr>
        <p:spPr>
          <a:xfrm>
            <a:off x="151892" y="104778"/>
            <a:ext cx="10515600" cy="1325563"/>
          </a:xfrm>
        </p:spPr>
        <p:txBody>
          <a:bodyPr>
            <a:normAutofit/>
          </a:bodyPr>
          <a:lstStyle/>
          <a:p>
            <a:r>
              <a:rPr lang="en-US" sz="3200" dirty="0">
                <a:solidFill>
                  <a:srgbClr val="002060"/>
                </a:solidFill>
              </a:rPr>
              <a:t>Use Cases and Benefits</a:t>
            </a:r>
            <a:endParaRPr lang="en-US" sz="3200" dirty="0">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8680377F-931F-FE54-41EB-06CD408419EA}"/>
              </a:ext>
            </a:extLst>
          </p:cNvPr>
          <p:cNvSpPr>
            <a:spLocks noGrp="1"/>
          </p:cNvSpPr>
          <p:nvPr>
            <p:ph idx="4294967295"/>
          </p:nvPr>
        </p:nvSpPr>
        <p:spPr>
          <a:xfrm>
            <a:off x="406965" y="1804968"/>
            <a:ext cx="5060385" cy="4376057"/>
          </a:xfrm>
        </p:spPr>
        <p:txBody>
          <a:bodyPr>
            <a:normAutofit/>
          </a:bodyPr>
          <a:lstStyle/>
          <a:p>
            <a:pPr>
              <a:spcBef>
                <a:spcPts val="0"/>
              </a:spcBef>
              <a:spcAft>
                <a:spcPts val="1200"/>
              </a:spcAft>
            </a:pPr>
            <a:r>
              <a:rPr lang="en-US" sz="1600" dirty="0">
                <a:solidFill>
                  <a:srgbClr val="36256B"/>
                </a:solidFill>
              </a:rPr>
              <a:t>Provides a way to assess an organization’s technology and cybersecurity program</a:t>
            </a:r>
          </a:p>
          <a:p>
            <a:pPr>
              <a:spcBef>
                <a:spcPts val="0"/>
              </a:spcBef>
              <a:spcAft>
                <a:spcPts val="1200"/>
              </a:spcAft>
            </a:pPr>
            <a:r>
              <a:rPr lang="en-US" sz="1600" dirty="0">
                <a:solidFill>
                  <a:srgbClr val="36256B"/>
                </a:solidFill>
              </a:rPr>
              <a:t>Streamlines regulatory examinations and improves outcomes</a:t>
            </a:r>
          </a:p>
          <a:p>
            <a:pPr>
              <a:spcBef>
                <a:spcPts val="0"/>
              </a:spcBef>
              <a:spcAft>
                <a:spcPts val="1200"/>
              </a:spcAft>
            </a:pPr>
            <a:r>
              <a:rPr lang="en-US" sz="1600" dirty="0">
                <a:solidFill>
                  <a:srgbClr val="36256B"/>
                </a:solidFill>
              </a:rPr>
              <a:t>Complements risk assessment and risk management activities</a:t>
            </a:r>
          </a:p>
          <a:p>
            <a:pPr>
              <a:spcBef>
                <a:spcPts val="0"/>
              </a:spcBef>
              <a:spcAft>
                <a:spcPts val="1200"/>
              </a:spcAft>
            </a:pPr>
            <a:r>
              <a:rPr lang="en-US" sz="1600" dirty="0">
                <a:solidFill>
                  <a:srgbClr val="36256B"/>
                </a:solidFill>
              </a:rPr>
              <a:t>Drives policy and procedure structure and content</a:t>
            </a:r>
          </a:p>
          <a:p>
            <a:pPr>
              <a:spcBef>
                <a:spcPts val="0"/>
              </a:spcBef>
              <a:spcAft>
                <a:spcPts val="1200"/>
              </a:spcAft>
            </a:pPr>
            <a:r>
              <a:rPr lang="en-US" sz="1600" dirty="0">
                <a:solidFill>
                  <a:srgbClr val="36256B"/>
                </a:solidFill>
              </a:rPr>
              <a:t>Enables alignment of an organization’s program and resources</a:t>
            </a:r>
          </a:p>
          <a:p>
            <a:pPr>
              <a:spcBef>
                <a:spcPts val="0"/>
              </a:spcBef>
              <a:spcAft>
                <a:spcPts val="1200"/>
              </a:spcAft>
            </a:pPr>
            <a:r>
              <a:rPr lang="en-US" sz="1600" dirty="0">
                <a:solidFill>
                  <a:srgbClr val="36256B"/>
                </a:solidFill>
              </a:rPr>
              <a:t>Usable across lines of defense</a:t>
            </a:r>
          </a:p>
          <a:p>
            <a:pPr>
              <a:spcBef>
                <a:spcPts val="0"/>
              </a:spcBef>
              <a:spcAft>
                <a:spcPts val="1200"/>
              </a:spcAft>
            </a:pPr>
            <a:r>
              <a:rPr lang="en-US" sz="1600" dirty="0">
                <a:solidFill>
                  <a:srgbClr val="36256B"/>
                </a:solidFill>
              </a:rPr>
              <a:t>Tailorable to an organizations complexity and business needs (tier up or borrow diagnostic statements from other tiers)</a:t>
            </a:r>
          </a:p>
        </p:txBody>
      </p:sp>
      <p:sp>
        <p:nvSpPr>
          <p:cNvPr id="4" name="TextBox 3">
            <a:extLst>
              <a:ext uri="{FF2B5EF4-FFF2-40B4-BE49-F238E27FC236}">
                <a16:creationId xmlns:a16="http://schemas.microsoft.com/office/drawing/2014/main" id="{AC20E6CA-DA5D-0BF9-651E-70DFEB4A9E1C}"/>
              </a:ext>
            </a:extLst>
          </p:cNvPr>
          <p:cNvSpPr txBox="1"/>
          <p:nvPr/>
        </p:nvSpPr>
        <p:spPr>
          <a:xfrm>
            <a:off x="6365340" y="1745710"/>
            <a:ext cx="5738268" cy="4862870"/>
          </a:xfrm>
          <a:prstGeom prst="rect">
            <a:avLst/>
          </a:prstGeom>
          <a:noFill/>
        </p:spPr>
        <p:txBody>
          <a:bodyPr wrap="square">
            <a:spAutoFit/>
          </a:bodyPr>
          <a:lstStyle/>
          <a:p>
            <a:pPr marL="182563" indent="-182563" defTabSz="1651000">
              <a:spcBef>
                <a:spcPts val="600"/>
              </a:spcBef>
              <a:spcAft>
                <a:spcPts val="600"/>
              </a:spcAft>
              <a:buSzPct val="75000"/>
              <a:buFont typeface="Arial" panose="020B0604020202020204" pitchFamily="34" charset="0"/>
              <a:buChar char="•"/>
              <a:defRPr/>
            </a:pPr>
            <a:r>
              <a:rPr lang="en-US" sz="1600" dirty="0">
                <a:solidFill>
                  <a:srgbClr val="36256B"/>
                </a:solidFill>
                <a:latin typeface="Arial" panose="020B0604020202020204" pitchFamily="34" charset="0"/>
                <a:ea typeface="Open Sans" panose="020B0606030504020204" pitchFamily="34" charset="0"/>
                <a:cs typeface="Arial" panose="020B0604020202020204" pitchFamily="34" charset="0"/>
                <a:sym typeface="Open Sans"/>
              </a:rPr>
              <a:t>Develop a checklist for your next major cloud procurement </a:t>
            </a:r>
            <a:r>
              <a:rPr lang="en-US" sz="1600" i="1" dirty="0">
                <a:solidFill>
                  <a:srgbClr val="36256B"/>
                </a:solidFill>
                <a:latin typeface="Arial" panose="020B0604020202020204" pitchFamily="34" charset="0"/>
                <a:ea typeface="Open Sans" panose="020B0606030504020204" pitchFamily="34" charset="0"/>
                <a:cs typeface="Arial" panose="020B0604020202020204" pitchFamily="34" charset="0"/>
                <a:sym typeface="Open Sans"/>
              </a:rPr>
              <a:t>(discussions with CSP on Shared Responsibilities Model)</a:t>
            </a:r>
          </a:p>
          <a:p>
            <a:pPr marL="182563" indent="-182563" defTabSz="1651000">
              <a:spcBef>
                <a:spcPts val="600"/>
              </a:spcBef>
              <a:spcAft>
                <a:spcPts val="600"/>
              </a:spcAft>
              <a:buSzPct val="75000"/>
              <a:buFont typeface="Arial" panose="020B0604020202020204" pitchFamily="34" charset="0"/>
              <a:buChar char="•"/>
              <a:defRPr/>
            </a:pPr>
            <a:r>
              <a:rPr lang="en-US" sz="1600" dirty="0">
                <a:solidFill>
                  <a:srgbClr val="36256B"/>
                </a:solidFill>
                <a:latin typeface="Arial" panose="020B0604020202020204" pitchFamily="34" charset="0"/>
                <a:ea typeface="Open Sans" panose="020B0606030504020204" pitchFamily="34" charset="0"/>
                <a:cs typeface="Arial" panose="020B0604020202020204" pitchFamily="34" charset="0"/>
                <a:sym typeface="Open Sans"/>
              </a:rPr>
              <a:t>Develop standard template contract language for cloud &amp; other technology procurements</a:t>
            </a:r>
          </a:p>
          <a:p>
            <a:pPr marL="182563" indent="-182563" defTabSz="1651000">
              <a:spcBef>
                <a:spcPts val="600"/>
              </a:spcBef>
              <a:spcAft>
                <a:spcPts val="600"/>
              </a:spcAft>
              <a:buSzPct val="75000"/>
              <a:buFont typeface="Arial" panose="020B0604020202020204" pitchFamily="34" charset="0"/>
              <a:buChar char="•"/>
              <a:defRPr/>
            </a:pPr>
            <a:r>
              <a:rPr lang="en-US" sz="1600" dirty="0">
                <a:solidFill>
                  <a:srgbClr val="36256B"/>
                </a:solidFill>
                <a:latin typeface="Arial" panose="020B0604020202020204" pitchFamily="34" charset="0"/>
                <a:ea typeface="Open Sans" panose="020B0606030504020204" pitchFamily="34" charset="0"/>
                <a:cs typeface="Arial" panose="020B0604020202020204" pitchFamily="34" charset="0"/>
                <a:sym typeface="Open Sans"/>
              </a:rPr>
              <a:t>Plan resource skill requirements for upcoming cloud implementation phases</a:t>
            </a:r>
          </a:p>
          <a:p>
            <a:pPr marL="182563" indent="-182563" defTabSz="1651000">
              <a:spcBef>
                <a:spcPts val="600"/>
              </a:spcBef>
              <a:spcAft>
                <a:spcPts val="600"/>
              </a:spcAft>
              <a:buSzPct val="75000"/>
              <a:buFont typeface="Arial" panose="020B0604020202020204" pitchFamily="34" charset="0"/>
              <a:buChar char="•"/>
              <a:defRPr/>
            </a:pPr>
            <a:r>
              <a:rPr lang="en-US" sz="1600" dirty="0">
                <a:solidFill>
                  <a:srgbClr val="36256B"/>
                </a:solidFill>
                <a:latin typeface="Arial" panose="020B0604020202020204" pitchFamily="34" charset="0"/>
                <a:ea typeface="Open Sans" panose="020B0606030504020204" pitchFamily="34" charset="0"/>
                <a:cs typeface="Arial" panose="020B0604020202020204" pitchFamily="34" charset="0"/>
                <a:sym typeface="Open Sans"/>
              </a:rPr>
              <a:t>Develop plan for ongoing cloud provider monitoring</a:t>
            </a:r>
          </a:p>
          <a:p>
            <a:pPr marL="182563" indent="-182563" defTabSz="1651000">
              <a:spcBef>
                <a:spcPts val="600"/>
              </a:spcBef>
              <a:spcAft>
                <a:spcPts val="600"/>
              </a:spcAft>
              <a:buSzPct val="75000"/>
              <a:buFont typeface="Arial" panose="020B0604020202020204" pitchFamily="34" charset="0"/>
              <a:buChar char="•"/>
              <a:defRPr/>
            </a:pPr>
            <a:r>
              <a:rPr lang="en-US" sz="1600" dirty="0">
                <a:solidFill>
                  <a:srgbClr val="36256B"/>
                </a:solidFill>
                <a:latin typeface="Arial" panose="020B0604020202020204" pitchFamily="34" charset="0"/>
                <a:ea typeface="Open Sans" panose="020B0606030504020204" pitchFamily="34" charset="0"/>
                <a:cs typeface="Arial" panose="020B0604020202020204" pitchFamily="34" charset="0"/>
                <a:sym typeface="Open Sans"/>
              </a:rPr>
              <a:t>Train technical staff about how traditional data center controls translate to cloud environments</a:t>
            </a:r>
          </a:p>
          <a:p>
            <a:pPr marL="182563" indent="-182563" defTabSz="1651000">
              <a:spcBef>
                <a:spcPts val="600"/>
              </a:spcBef>
              <a:spcAft>
                <a:spcPts val="600"/>
              </a:spcAft>
              <a:buSzPct val="75000"/>
              <a:buFont typeface="Arial" panose="020B0604020202020204" pitchFamily="34" charset="0"/>
              <a:buChar char="•"/>
              <a:defRPr/>
            </a:pPr>
            <a:r>
              <a:rPr lang="en-US" sz="1600" dirty="0">
                <a:solidFill>
                  <a:srgbClr val="36256B"/>
                </a:solidFill>
                <a:latin typeface="Arial" panose="020B0604020202020204" pitchFamily="34" charset="0"/>
                <a:ea typeface="Open Sans" panose="020B0606030504020204" pitchFamily="34" charset="0"/>
                <a:cs typeface="Arial" panose="020B0604020202020204" pitchFamily="34" charset="0"/>
                <a:sym typeface="Open Sans"/>
              </a:rPr>
              <a:t>Organize cloud implementation assurance documentation for internal audit or regulator review</a:t>
            </a:r>
          </a:p>
          <a:p>
            <a:pPr marL="182563" indent="-182563" defTabSz="1651000">
              <a:spcBef>
                <a:spcPts val="600"/>
              </a:spcBef>
              <a:spcAft>
                <a:spcPts val="600"/>
              </a:spcAft>
              <a:buSzPct val="75000"/>
              <a:buFont typeface="Arial" panose="020B0604020202020204" pitchFamily="34" charset="0"/>
              <a:buChar char="•"/>
              <a:defRPr/>
            </a:pPr>
            <a:r>
              <a:rPr lang="en-US" sz="1600" dirty="0">
                <a:solidFill>
                  <a:srgbClr val="36256B"/>
                </a:solidFill>
                <a:latin typeface="Arial" panose="020B0604020202020204" pitchFamily="34" charset="0"/>
                <a:ea typeface="Open Sans" panose="020B0606030504020204" pitchFamily="34" charset="0"/>
                <a:cs typeface="Arial" panose="020B0604020202020204" pitchFamily="34" charset="0"/>
                <a:sym typeface="Open Sans"/>
              </a:rPr>
              <a:t>Highlight key areas for targeted analysis in cloud risk assessments</a:t>
            </a:r>
          </a:p>
          <a:p>
            <a:pPr marL="182563" indent="-182563" defTabSz="1651000">
              <a:spcBef>
                <a:spcPts val="600"/>
              </a:spcBef>
              <a:spcAft>
                <a:spcPts val="600"/>
              </a:spcAft>
              <a:buSzPct val="75000"/>
              <a:buFont typeface="Arial" panose="020B0604020202020204" pitchFamily="34" charset="0"/>
              <a:buChar char="•"/>
              <a:defRPr/>
            </a:pPr>
            <a:r>
              <a:rPr lang="en-US" sz="1600" dirty="0">
                <a:solidFill>
                  <a:srgbClr val="36256B"/>
                </a:solidFill>
                <a:latin typeface="Arial" panose="020B0604020202020204" pitchFamily="34" charset="0"/>
                <a:ea typeface="Open Sans" panose="020B0606030504020204" pitchFamily="34" charset="0"/>
                <a:cs typeface="Arial" panose="020B0604020202020204" pitchFamily="34" charset="0"/>
                <a:sym typeface="Open Sans"/>
              </a:rPr>
              <a:t>Communicate cloud risk to executives and the board in the familiar context of the NIST Cybersecurity Framework</a:t>
            </a:r>
          </a:p>
        </p:txBody>
      </p:sp>
      <p:sp>
        <p:nvSpPr>
          <p:cNvPr id="5" name="TextBox 4">
            <a:extLst>
              <a:ext uri="{FF2B5EF4-FFF2-40B4-BE49-F238E27FC236}">
                <a16:creationId xmlns:a16="http://schemas.microsoft.com/office/drawing/2014/main" id="{F041B998-E30F-87E5-4927-824940952197}"/>
              </a:ext>
            </a:extLst>
          </p:cNvPr>
          <p:cNvSpPr txBox="1"/>
          <p:nvPr/>
        </p:nvSpPr>
        <p:spPr>
          <a:xfrm>
            <a:off x="2024978" y="1284045"/>
            <a:ext cx="2891597" cy="461665"/>
          </a:xfrm>
          <a:prstGeom prst="rect">
            <a:avLst/>
          </a:prstGeom>
          <a:noFill/>
        </p:spPr>
        <p:txBody>
          <a:bodyPr wrap="square" rtlCol="0">
            <a:spAutoFit/>
          </a:bodyPr>
          <a:lstStyle/>
          <a:p>
            <a:r>
              <a:rPr lang="en-US" sz="2400" b="1" u="sng" dirty="0">
                <a:solidFill>
                  <a:srgbClr val="002060"/>
                </a:solidFill>
                <a:latin typeface="Arial" panose="020B0604020202020204" pitchFamily="34" charset="0"/>
                <a:cs typeface="Arial" panose="020B0604020202020204" pitchFamily="34" charset="0"/>
              </a:rPr>
              <a:t>Profile</a:t>
            </a:r>
          </a:p>
        </p:txBody>
      </p:sp>
      <p:sp>
        <p:nvSpPr>
          <p:cNvPr id="6" name="TextBox 5">
            <a:extLst>
              <a:ext uri="{FF2B5EF4-FFF2-40B4-BE49-F238E27FC236}">
                <a16:creationId xmlns:a16="http://schemas.microsoft.com/office/drawing/2014/main" id="{C8F9D1BD-FBF3-B64F-A2C8-9BF7E4B8E2CC}"/>
              </a:ext>
            </a:extLst>
          </p:cNvPr>
          <p:cNvSpPr txBox="1"/>
          <p:nvPr/>
        </p:nvSpPr>
        <p:spPr>
          <a:xfrm>
            <a:off x="8500277" y="1155989"/>
            <a:ext cx="2891597" cy="461665"/>
          </a:xfrm>
          <a:prstGeom prst="rect">
            <a:avLst/>
          </a:prstGeom>
          <a:noFill/>
        </p:spPr>
        <p:txBody>
          <a:bodyPr wrap="square" rtlCol="0">
            <a:spAutoFit/>
          </a:bodyPr>
          <a:lstStyle/>
          <a:p>
            <a:r>
              <a:rPr lang="en-US" sz="2400" b="1" u="sng" dirty="0">
                <a:solidFill>
                  <a:srgbClr val="002060"/>
                </a:solidFill>
                <a:latin typeface="Arial" panose="020B0604020202020204" pitchFamily="34" charset="0"/>
                <a:cs typeface="Arial" panose="020B0604020202020204" pitchFamily="34" charset="0"/>
              </a:rPr>
              <a:t>Cloud Profile</a:t>
            </a:r>
          </a:p>
        </p:txBody>
      </p:sp>
    </p:spTree>
    <p:extLst>
      <p:ext uri="{BB962C8B-B14F-4D97-AF65-F5344CB8AC3E}">
        <p14:creationId xmlns:p14="http://schemas.microsoft.com/office/powerpoint/2010/main" val="1811434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86AA2-3FAF-5FA4-56A9-0B39ED5FCED8}"/>
              </a:ext>
            </a:extLst>
          </p:cNvPr>
          <p:cNvSpPr>
            <a:spLocks noGrp="1"/>
          </p:cNvSpPr>
          <p:nvPr>
            <p:ph type="title"/>
          </p:nvPr>
        </p:nvSpPr>
        <p:spPr/>
        <p:txBody>
          <a:bodyPr>
            <a:normAutofit/>
          </a:bodyPr>
          <a:lstStyle/>
          <a:p>
            <a:r>
              <a:rPr lang="en-US" sz="3600" dirty="0"/>
              <a:t>Profile Structure</a:t>
            </a:r>
            <a:endParaRPr lang="en-US" sz="1600" dirty="0"/>
          </a:p>
        </p:txBody>
      </p:sp>
      <p:sp>
        <p:nvSpPr>
          <p:cNvPr id="6" name="Content Placeholder 2">
            <a:extLst>
              <a:ext uri="{FF2B5EF4-FFF2-40B4-BE49-F238E27FC236}">
                <a16:creationId xmlns:a16="http://schemas.microsoft.com/office/drawing/2014/main" id="{07850BD2-A149-527B-3BAF-5585F1CFF22A}"/>
              </a:ext>
            </a:extLst>
          </p:cNvPr>
          <p:cNvSpPr>
            <a:spLocks noGrp="1"/>
          </p:cNvSpPr>
          <p:nvPr>
            <p:ph idx="4294967295"/>
          </p:nvPr>
        </p:nvSpPr>
        <p:spPr>
          <a:xfrm>
            <a:off x="265671" y="1931601"/>
            <a:ext cx="4238368" cy="4975223"/>
          </a:xfrm>
        </p:spPr>
        <p:txBody>
          <a:bodyPr>
            <a:noAutofit/>
          </a:bodyPr>
          <a:lstStyle/>
          <a:p>
            <a:pPr algn="just">
              <a:spcBef>
                <a:spcPts val="0"/>
              </a:spcBef>
              <a:spcAft>
                <a:spcPts val="600"/>
              </a:spcAft>
            </a:pPr>
            <a:r>
              <a:rPr lang="en-US" sz="2000" dirty="0"/>
              <a:t>To develop the Profile, the FSSCC led an industry-wide coalition to review and identify areas of regulatory overlap.</a:t>
            </a:r>
          </a:p>
          <a:p>
            <a:pPr lvl="1" algn="just">
              <a:lnSpc>
                <a:spcPct val="100000"/>
              </a:lnSpc>
              <a:spcBef>
                <a:spcPts val="0"/>
              </a:spcBef>
            </a:pPr>
            <a:r>
              <a:rPr lang="en-US" sz="1600" dirty="0"/>
              <a:t>This effort included 50+ working sessions over two years </a:t>
            </a:r>
          </a:p>
          <a:p>
            <a:pPr lvl="1" algn="just">
              <a:lnSpc>
                <a:spcPct val="100000"/>
              </a:lnSpc>
              <a:spcBef>
                <a:spcPts val="0"/>
              </a:spcBef>
            </a:pPr>
            <a:r>
              <a:rPr lang="en-US" sz="1600" dirty="0"/>
              <a:t>300 individual experts, representing over 150 financial institutions</a:t>
            </a:r>
          </a:p>
          <a:p>
            <a:pPr lvl="1" algn="just">
              <a:lnSpc>
                <a:spcPct val="100000"/>
              </a:lnSpc>
              <a:spcBef>
                <a:spcPts val="0"/>
              </a:spcBef>
            </a:pPr>
            <a:r>
              <a:rPr lang="en-US" sz="1600" dirty="0"/>
              <a:t>An open-to-the-public NIST workshop particularized to the Profile</a:t>
            </a:r>
          </a:p>
          <a:p>
            <a:pPr lvl="1" algn="just">
              <a:lnSpc>
                <a:spcPct val="100000"/>
              </a:lnSpc>
              <a:spcBef>
                <a:spcPts val="0"/>
              </a:spcBef>
              <a:spcAft>
                <a:spcPts val="1200"/>
              </a:spcAft>
            </a:pPr>
            <a:r>
              <a:rPr lang="en-US" sz="1600" dirty="0"/>
              <a:t>Included regulatory feedback and collaboration</a:t>
            </a:r>
          </a:p>
        </p:txBody>
      </p:sp>
      <p:pic>
        <p:nvPicPr>
          <p:cNvPr id="3" name="Picture 2" descr="A diagram of a company&#10;&#10;Description automatically generated with medium confidence">
            <a:extLst>
              <a:ext uri="{FF2B5EF4-FFF2-40B4-BE49-F238E27FC236}">
                <a16:creationId xmlns:a16="http://schemas.microsoft.com/office/drawing/2014/main" id="{476C4DC8-E75B-F504-A385-1FA2BD2179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46192" y="483326"/>
            <a:ext cx="6709934" cy="6217920"/>
          </a:xfrm>
          <a:prstGeom prst="rect">
            <a:avLst/>
          </a:prstGeom>
        </p:spPr>
      </p:pic>
      <p:sp>
        <p:nvSpPr>
          <p:cNvPr id="4" name="Rectangle 3">
            <a:extLst>
              <a:ext uri="{FF2B5EF4-FFF2-40B4-BE49-F238E27FC236}">
                <a16:creationId xmlns:a16="http://schemas.microsoft.com/office/drawing/2014/main" id="{343BA722-E09D-2112-92A5-AD49562C8D2A}"/>
              </a:ext>
            </a:extLst>
          </p:cNvPr>
          <p:cNvSpPr/>
          <p:nvPr/>
        </p:nvSpPr>
        <p:spPr>
          <a:xfrm>
            <a:off x="8953500" y="1250950"/>
            <a:ext cx="361950" cy="126999"/>
          </a:xfrm>
          <a:prstGeom prst="rect">
            <a:avLst/>
          </a:prstGeom>
          <a:solidFill>
            <a:srgbClr val="EE7D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7E8EDE9-0D4C-6C64-197F-3AC9E6C7D95A}"/>
              </a:ext>
            </a:extLst>
          </p:cNvPr>
          <p:cNvSpPr/>
          <p:nvPr/>
        </p:nvSpPr>
        <p:spPr>
          <a:xfrm>
            <a:off x="9753600" y="1230312"/>
            <a:ext cx="361950" cy="161925"/>
          </a:xfrm>
          <a:prstGeom prst="rect">
            <a:avLst/>
          </a:prstGeom>
          <a:solidFill>
            <a:srgbClr val="4354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74678DE-1FA5-6934-0BE8-CA7484369EEA}"/>
              </a:ext>
            </a:extLst>
          </p:cNvPr>
          <p:cNvSpPr/>
          <p:nvPr/>
        </p:nvSpPr>
        <p:spPr>
          <a:xfrm>
            <a:off x="10493374" y="1238250"/>
            <a:ext cx="466725" cy="149225"/>
          </a:xfrm>
          <a:prstGeom prst="rect">
            <a:avLst/>
          </a:prstGeom>
          <a:solidFill>
            <a:srgbClr val="5B9B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4DB5B42-3D02-D21E-6B0C-2D3DA8403D6E}"/>
              </a:ext>
            </a:extLst>
          </p:cNvPr>
          <p:cNvSpPr/>
          <p:nvPr/>
        </p:nvSpPr>
        <p:spPr>
          <a:xfrm>
            <a:off x="11322050" y="1244600"/>
            <a:ext cx="466725" cy="133350"/>
          </a:xfrm>
          <a:prstGeom prst="rect">
            <a:avLst/>
          </a:prstGeom>
          <a:solidFill>
            <a:srgbClr val="A5A5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5792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8437-9F65-F51C-AD58-78A857E3E7C3}"/>
              </a:ext>
            </a:extLst>
          </p:cNvPr>
          <p:cNvSpPr>
            <a:spLocks noGrp="1"/>
          </p:cNvSpPr>
          <p:nvPr>
            <p:ph type="title"/>
          </p:nvPr>
        </p:nvSpPr>
        <p:spPr/>
        <p:txBody>
          <a:bodyPr>
            <a:normAutofit/>
          </a:bodyPr>
          <a:lstStyle/>
          <a:p>
            <a:r>
              <a:rPr lang="en-US" sz="3600" dirty="0"/>
              <a:t>The Outcome</a:t>
            </a:r>
          </a:p>
        </p:txBody>
      </p:sp>
      <p:pic>
        <p:nvPicPr>
          <p:cNvPr id="4" name="Picture 3" descr="Keeping Yarn From Tangling | ThriftyFun">
            <a:extLst>
              <a:ext uri="{FF2B5EF4-FFF2-40B4-BE49-F238E27FC236}">
                <a16:creationId xmlns:a16="http://schemas.microsoft.com/office/drawing/2014/main" id="{16D26514-14A0-75BC-140E-10F9E4F03E1D}"/>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68629" y="2297903"/>
            <a:ext cx="2746628" cy="27064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60F25E1-1576-62D4-B4FA-2B1D28F946B4}"/>
              </a:ext>
            </a:extLst>
          </p:cNvPr>
          <p:cNvSpPr txBox="1"/>
          <p:nvPr/>
        </p:nvSpPr>
        <p:spPr>
          <a:xfrm>
            <a:off x="402734" y="1844645"/>
            <a:ext cx="3131299" cy="340519"/>
          </a:xfrm>
          <a:prstGeom prst="roundRect">
            <a:avLst/>
          </a:prstGeom>
          <a:solidFill>
            <a:srgbClr val="002060">
              <a:alpha val="83137"/>
            </a:srgbClr>
          </a:solidFill>
          <a:ln>
            <a:solidFill>
              <a:srgbClr val="196B24"/>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a:solidFill>
                  <a:schemeClr val="bg1"/>
                </a:solidFill>
                <a:latin typeface="Arial" panose="020B0604020202020204" pitchFamily="34" charset="0"/>
                <a:cs typeface="Arial" panose="020B0604020202020204" pitchFamily="34" charset="0"/>
              </a:rPr>
              <a:t>Regulatory</a:t>
            </a:r>
            <a:r>
              <a:rPr lang="en-US" sz="1400">
                <a:latin typeface="Arial" panose="020B0604020202020204" pitchFamily="34" charset="0"/>
                <a:cs typeface="Arial" panose="020B0604020202020204" pitchFamily="34" charset="0"/>
              </a:rPr>
              <a:t> </a:t>
            </a:r>
            <a:r>
              <a:rPr lang="en-US" sz="1400">
                <a:solidFill>
                  <a:schemeClr val="bg1"/>
                </a:solidFill>
                <a:latin typeface="Arial" panose="020B0604020202020204" pitchFamily="34" charset="0"/>
                <a:cs typeface="Arial" panose="020B0604020202020204" pitchFamily="34" charset="0"/>
              </a:rPr>
              <a:t>Environment</a:t>
            </a:r>
          </a:p>
        </p:txBody>
      </p:sp>
      <p:sp>
        <p:nvSpPr>
          <p:cNvPr id="6" name="TextBox 5">
            <a:extLst>
              <a:ext uri="{FF2B5EF4-FFF2-40B4-BE49-F238E27FC236}">
                <a16:creationId xmlns:a16="http://schemas.microsoft.com/office/drawing/2014/main" id="{8E285A45-E80E-367F-6A53-80D924733C2D}"/>
              </a:ext>
            </a:extLst>
          </p:cNvPr>
          <p:cNvSpPr txBox="1"/>
          <p:nvPr/>
        </p:nvSpPr>
        <p:spPr>
          <a:xfrm>
            <a:off x="4485109" y="1844645"/>
            <a:ext cx="3193985" cy="340519"/>
          </a:xfrm>
          <a:prstGeom prst="roundRect">
            <a:avLst/>
          </a:prstGeom>
          <a:solidFill>
            <a:srgbClr val="002060">
              <a:alpha val="83137"/>
            </a:srgbClr>
          </a:solidFill>
          <a:ln>
            <a:solidFill>
              <a:srgbClr val="196B24"/>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a:solidFill>
                  <a:schemeClr val="bg1"/>
                </a:solidFill>
                <a:latin typeface="Arial" panose="020B0604020202020204" pitchFamily="34" charset="0"/>
                <a:cs typeface="Arial" panose="020B0604020202020204" pitchFamily="34" charset="0"/>
              </a:rPr>
              <a:t>The CRI Profile</a:t>
            </a:r>
          </a:p>
        </p:txBody>
      </p:sp>
      <p:pic>
        <p:nvPicPr>
          <p:cNvPr id="7" name="Picture 6">
            <a:extLst>
              <a:ext uri="{FF2B5EF4-FFF2-40B4-BE49-F238E27FC236}">
                <a16:creationId xmlns:a16="http://schemas.microsoft.com/office/drawing/2014/main" id="{D68D8786-972B-AC67-0B6D-D7445E72028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50089" y="2415153"/>
            <a:ext cx="2254778" cy="2473750"/>
          </a:xfrm>
          <a:prstGeom prst="rect">
            <a:avLst/>
          </a:prstGeom>
        </p:spPr>
      </p:pic>
      <p:pic>
        <p:nvPicPr>
          <p:cNvPr id="8" name="Picture 7" descr="Rainbow Colorful Stripe Casual Sweater - Cosmique Studio | Aesthetic ...">
            <a:extLst>
              <a:ext uri="{FF2B5EF4-FFF2-40B4-BE49-F238E27FC236}">
                <a16:creationId xmlns:a16="http://schemas.microsoft.com/office/drawing/2014/main" id="{3F73D1FC-0008-44CB-617A-034F67F5F30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57968" y="2174940"/>
            <a:ext cx="3066454" cy="295242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9">
            <a:extLst>
              <a:ext uri="{FF2B5EF4-FFF2-40B4-BE49-F238E27FC236}">
                <a16:creationId xmlns:a16="http://schemas.microsoft.com/office/drawing/2014/main" id="{F757B14A-08BD-A6F4-CA17-085BA003BC76}"/>
              </a:ext>
            </a:extLst>
          </p:cNvPr>
          <p:cNvSpPr txBox="1"/>
          <p:nvPr/>
        </p:nvSpPr>
        <p:spPr>
          <a:xfrm>
            <a:off x="8630170" y="1844645"/>
            <a:ext cx="3131299" cy="340519"/>
          </a:xfrm>
          <a:prstGeom prst="roundRect">
            <a:avLst/>
          </a:prstGeom>
          <a:solidFill>
            <a:srgbClr val="002060">
              <a:alpha val="83137"/>
            </a:srgbClr>
          </a:solidFill>
          <a:ln>
            <a:solidFill>
              <a:srgbClr val="196B24"/>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a:solidFill>
                  <a:schemeClr val="bg1"/>
                </a:solidFill>
                <a:latin typeface="Arial" panose="020B0604020202020204" pitchFamily="34" charset="0"/>
                <a:cs typeface="Arial" panose="020B0604020202020204" pitchFamily="34" charset="0"/>
              </a:rPr>
              <a:t>Regulatory Compliance</a:t>
            </a:r>
          </a:p>
        </p:txBody>
      </p:sp>
      <p:sp>
        <p:nvSpPr>
          <p:cNvPr id="10" name="TextBox 10">
            <a:extLst>
              <a:ext uri="{FF2B5EF4-FFF2-40B4-BE49-F238E27FC236}">
                <a16:creationId xmlns:a16="http://schemas.microsoft.com/office/drawing/2014/main" id="{D7284E76-9522-DFB4-0303-2DEB33717A06}"/>
              </a:ext>
            </a:extLst>
          </p:cNvPr>
          <p:cNvSpPr txBox="1"/>
          <p:nvPr/>
        </p:nvSpPr>
        <p:spPr>
          <a:xfrm>
            <a:off x="235642" y="5237315"/>
            <a:ext cx="3456234"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latin typeface="Arial" panose="020B0604020202020204" pitchFamily="34" charset="0"/>
                <a:cs typeface="Arial" panose="020B0604020202020204" pitchFamily="34" charset="0"/>
              </a:rPr>
              <a:t>The CRI Profile incorporates over 2,500 cybersecurity-related state, federal, and international regulatory requirements…</a:t>
            </a:r>
          </a:p>
        </p:txBody>
      </p:sp>
      <p:sp>
        <p:nvSpPr>
          <p:cNvPr id="11" name="TextBox 11">
            <a:extLst>
              <a:ext uri="{FF2B5EF4-FFF2-40B4-BE49-F238E27FC236}">
                <a16:creationId xmlns:a16="http://schemas.microsoft.com/office/drawing/2014/main" id="{AE219DCA-8D2C-85B7-7C60-BDFBFEE0F545}"/>
              </a:ext>
            </a:extLst>
          </p:cNvPr>
          <p:cNvSpPr txBox="1"/>
          <p:nvPr/>
        </p:nvSpPr>
        <p:spPr>
          <a:xfrm>
            <a:off x="4480485" y="5383378"/>
            <a:ext cx="3456234"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latin typeface="Arial" panose="020B0604020202020204" pitchFamily="34" charset="0"/>
                <a:cs typeface="Arial" panose="020B0604020202020204" pitchFamily="34" charset="0"/>
              </a:rPr>
              <a:t>…and harmonizes them into 318 diagnostic statements…</a:t>
            </a:r>
          </a:p>
        </p:txBody>
      </p:sp>
      <p:sp>
        <p:nvSpPr>
          <p:cNvPr id="12" name="TextBox 12">
            <a:extLst>
              <a:ext uri="{FF2B5EF4-FFF2-40B4-BE49-F238E27FC236}">
                <a16:creationId xmlns:a16="http://schemas.microsoft.com/office/drawing/2014/main" id="{608BEF14-E1E5-7886-EC52-368005FCEECB}"/>
              </a:ext>
            </a:extLst>
          </p:cNvPr>
          <p:cNvSpPr txBox="1"/>
          <p:nvPr/>
        </p:nvSpPr>
        <p:spPr>
          <a:xfrm>
            <a:off x="8657968" y="5383378"/>
            <a:ext cx="3311002"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…allowing financial institutions to assess and demonstrate their regulatory compliance </a:t>
            </a:r>
          </a:p>
        </p:txBody>
      </p:sp>
    </p:spTree>
    <p:extLst>
      <p:ext uri="{BB962C8B-B14F-4D97-AF65-F5344CB8AC3E}">
        <p14:creationId xmlns:p14="http://schemas.microsoft.com/office/powerpoint/2010/main" val="236921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nip Diagonal Corner Rectangle 8">
            <a:extLst>
              <a:ext uri="{FF2B5EF4-FFF2-40B4-BE49-F238E27FC236}">
                <a16:creationId xmlns:a16="http://schemas.microsoft.com/office/drawing/2014/main" id="{7EFEFD5E-1A68-85C9-B5D5-86FFBE3AFA5B}"/>
              </a:ext>
            </a:extLst>
          </p:cNvPr>
          <p:cNvSpPr/>
          <p:nvPr/>
        </p:nvSpPr>
        <p:spPr>
          <a:xfrm>
            <a:off x="8077198" y="5371166"/>
            <a:ext cx="4057650" cy="1353312"/>
          </a:xfrm>
          <a:prstGeom prst="snip2DiagRect">
            <a:avLst>
              <a:gd name="adj1" fmla="val 0"/>
              <a:gd name="adj2" fmla="val 16667"/>
            </a:avLst>
          </a:prstGeom>
          <a:gradFill>
            <a:gsLst>
              <a:gs pos="21000">
                <a:srgbClr val="36256B"/>
              </a:gs>
              <a:gs pos="100000">
                <a:srgbClr val="B31E3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C1D0CE-229D-14D3-74E4-E8BD357DF1CD}"/>
              </a:ext>
            </a:extLst>
          </p:cNvPr>
          <p:cNvSpPr>
            <a:spLocks noGrp="1"/>
          </p:cNvSpPr>
          <p:nvPr>
            <p:ph type="title"/>
          </p:nvPr>
        </p:nvSpPr>
        <p:spPr/>
        <p:txBody>
          <a:bodyPr/>
          <a:lstStyle/>
          <a:p>
            <a:r>
              <a:rPr lang="en-US" dirty="0"/>
              <a:t>Profile Roadmap</a:t>
            </a:r>
          </a:p>
        </p:txBody>
      </p:sp>
      <p:sp>
        <p:nvSpPr>
          <p:cNvPr id="8" name="TextBox 7">
            <a:extLst>
              <a:ext uri="{FF2B5EF4-FFF2-40B4-BE49-F238E27FC236}">
                <a16:creationId xmlns:a16="http://schemas.microsoft.com/office/drawing/2014/main" id="{D215245A-66DE-80BE-2861-7020FABF7E7C}"/>
              </a:ext>
            </a:extLst>
          </p:cNvPr>
          <p:cNvSpPr txBox="1"/>
          <p:nvPr/>
        </p:nvSpPr>
        <p:spPr>
          <a:xfrm>
            <a:off x="8077198" y="5691025"/>
            <a:ext cx="4233862" cy="1066959"/>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100"/>
              </a:spcAft>
              <a:buClrTx/>
              <a:buSzTx/>
              <a:buFont typeface="+mj-lt"/>
              <a:buAutoNum type="arabicPeriod"/>
              <a:tabLst/>
              <a:defRPr/>
            </a:pPr>
            <a:r>
              <a:rPr kumimoji="0" lang="en-US" sz="1200" b="0" i="0" u="none" strike="noStrike" kern="1200" cap="none" spc="0" normalizeH="0" baseline="0" noProof="0">
                <a:ln>
                  <a:noFill/>
                </a:ln>
                <a:solidFill>
                  <a:srgbClr val="D9D9D9"/>
                </a:solidFill>
                <a:effectLst/>
                <a:uLnTx/>
                <a:uFillTx/>
                <a:latin typeface="Arial" panose="020B0604020202020204" pitchFamily="34" charset="0"/>
                <a:ea typeface="+mn-ea"/>
                <a:cs typeface="Arial" panose="020B0604020202020204" pitchFamily="34" charset="0"/>
                <a:sym typeface="Helvetica Light"/>
              </a:rPr>
              <a:t>Address gaps in prior regulatory mappings</a:t>
            </a:r>
          </a:p>
          <a:p>
            <a:pPr marL="228600" marR="0" lvl="0" indent="-228600" algn="l" defTabSz="914400" rtl="0" eaLnBrk="1" fontAlgn="auto" latinLnBrk="0" hangingPunct="1">
              <a:lnSpc>
                <a:spcPct val="100000"/>
              </a:lnSpc>
              <a:spcBef>
                <a:spcPts val="0"/>
              </a:spcBef>
              <a:spcAft>
                <a:spcPts val="100"/>
              </a:spcAft>
              <a:buClrTx/>
              <a:buSzTx/>
              <a:buFont typeface="+mj-lt"/>
              <a:buAutoNum type="arabicPeriod"/>
              <a:tabLst/>
              <a:defRPr/>
            </a:pPr>
            <a:r>
              <a:rPr kumimoji="0" lang="en-US" sz="1200" b="0" i="0" u="none" strike="noStrike" kern="1200" cap="none" spc="0" normalizeH="0" baseline="0" noProof="0">
                <a:ln>
                  <a:noFill/>
                </a:ln>
                <a:solidFill>
                  <a:srgbClr val="D9D9D9"/>
                </a:solidFill>
                <a:effectLst/>
                <a:uLnTx/>
                <a:uFillTx/>
                <a:latin typeface="Arial" panose="020B0604020202020204" pitchFamily="34" charset="0"/>
                <a:ea typeface="+mn-ea"/>
                <a:cs typeface="Arial" panose="020B0604020202020204" pitchFamily="34" charset="0"/>
                <a:sym typeface="Helvetica Light"/>
              </a:rPr>
              <a:t>Expand the scope of the Profile to match the scope of an IT regulatory examination</a:t>
            </a:r>
          </a:p>
          <a:p>
            <a:pPr marL="228600" marR="0" lvl="0" indent="-228600" algn="l" defTabSz="914400" rtl="0" eaLnBrk="1" fontAlgn="auto" latinLnBrk="0" hangingPunct="1">
              <a:lnSpc>
                <a:spcPct val="100000"/>
              </a:lnSpc>
              <a:spcBef>
                <a:spcPts val="0"/>
              </a:spcBef>
              <a:spcAft>
                <a:spcPts val="100"/>
              </a:spcAft>
              <a:buClrTx/>
              <a:buSzTx/>
              <a:buFont typeface="+mj-lt"/>
              <a:buAutoNum type="arabicPeriod"/>
              <a:tabLst/>
              <a:defRPr/>
            </a:pPr>
            <a:r>
              <a:rPr kumimoji="0" lang="en-US" sz="1200" b="0" i="0" u="none" strike="noStrike" kern="1200" cap="none" spc="0" normalizeH="0" baseline="0" noProof="0">
                <a:ln>
                  <a:noFill/>
                </a:ln>
                <a:solidFill>
                  <a:srgbClr val="D9D9D9"/>
                </a:solidFill>
                <a:effectLst/>
                <a:uLnTx/>
                <a:uFillTx/>
                <a:latin typeface="Arial" panose="020B0604020202020204" pitchFamily="34" charset="0"/>
                <a:ea typeface="+mn-ea"/>
                <a:cs typeface="Arial" panose="020B0604020202020204" pitchFamily="34" charset="0"/>
                <a:sym typeface="Helvetica Light"/>
              </a:rPr>
              <a:t>Maintain consistency with the NIST Cyber Security Framework (CSF) version 2 update</a:t>
            </a:r>
          </a:p>
        </p:txBody>
      </p:sp>
      <p:sp>
        <p:nvSpPr>
          <p:cNvPr id="10" name="TextBox 9">
            <a:extLst>
              <a:ext uri="{FF2B5EF4-FFF2-40B4-BE49-F238E27FC236}">
                <a16:creationId xmlns:a16="http://schemas.microsoft.com/office/drawing/2014/main" id="{8471A764-75EB-DCFD-F8C7-24B4554A20C0}"/>
              </a:ext>
            </a:extLst>
          </p:cNvPr>
          <p:cNvSpPr txBox="1"/>
          <p:nvPr/>
        </p:nvSpPr>
        <p:spPr>
          <a:xfrm>
            <a:off x="8798717" y="5356878"/>
            <a:ext cx="2614612" cy="369332"/>
          </a:xfrm>
          <a:prstGeom prst="rect">
            <a:avLst/>
          </a:prstGeom>
          <a:noFill/>
        </p:spPr>
        <p:txBody>
          <a:bodyPr wrap="square" rtlCol="0">
            <a:spAutoFit/>
          </a:bodyPr>
          <a:lstStyle/>
          <a:p>
            <a:r>
              <a:rPr lang="en-US">
                <a:solidFill>
                  <a:srgbClr val="D9D9D9"/>
                </a:solidFill>
                <a:latin typeface="Rockwell" panose="02060603020205020403" pitchFamily="18" charset="77"/>
              </a:rPr>
              <a:t>Version 2.0 Objectives</a:t>
            </a:r>
          </a:p>
        </p:txBody>
      </p:sp>
      <p:pic>
        <p:nvPicPr>
          <p:cNvPr id="4" name="Picture 3" descr="A picture containing text, screenshot, font, circle&#10;&#10;Description automatically generated">
            <a:extLst>
              <a:ext uri="{FF2B5EF4-FFF2-40B4-BE49-F238E27FC236}">
                <a16:creationId xmlns:a16="http://schemas.microsoft.com/office/drawing/2014/main" id="{DE6ED56F-1554-F799-49A7-4B9C5881E1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6806" y="958212"/>
            <a:ext cx="10976523" cy="5640387"/>
          </a:xfrm>
          <a:prstGeom prst="rect">
            <a:avLst/>
          </a:prstGeom>
        </p:spPr>
      </p:pic>
      <p:sp>
        <p:nvSpPr>
          <p:cNvPr id="3" name="TextBox 2">
            <a:extLst>
              <a:ext uri="{FF2B5EF4-FFF2-40B4-BE49-F238E27FC236}">
                <a16:creationId xmlns:a16="http://schemas.microsoft.com/office/drawing/2014/main" id="{FC5C0891-0692-E1E5-01E0-EACB1492CEA9}"/>
              </a:ext>
            </a:extLst>
          </p:cNvPr>
          <p:cNvSpPr txBox="1"/>
          <p:nvPr/>
        </p:nvSpPr>
        <p:spPr>
          <a:xfrm>
            <a:off x="10175975" y="2967335"/>
            <a:ext cx="856034" cy="461665"/>
          </a:xfrm>
          <a:prstGeom prst="rect">
            <a:avLst/>
          </a:prstGeom>
          <a:solidFill>
            <a:schemeClr val="bg1"/>
          </a:solidFill>
        </p:spPr>
        <p:txBody>
          <a:bodyPr wrap="square" rtlCol="0">
            <a:spAutoFit/>
          </a:bodyPr>
          <a:lstStyle/>
          <a:p>
            <a:r>
              <a:rPr lang="en-US" sz="2400" b="1" i="1">
                <a:solidFill>
                  <a:srgbClr val="B31E3E"/>
                </a:solidFill>
                <a:latin typeface="Rockwell" panose="02060603020205020403" pitchFamily="18" charset="0"/>
              </a:rPr>
              <a:t>2024</a:t>
            </a:r>
            <a:endParaRPr lang="en-US" sz="2000" b="1" i="1">
              <a:solidFill>
                <a:srgbClr val="B31E3E"/>
              </a:solidFill>
              <a:latin typeface="Rockwell" panose="02060603020205020403" pitchFamily="18" charset="0"/>
            </a:endParaRPr>
          </a:p>
        </p:txBody>
      </p:sp>
    </p:spTree>
    <p:extLst>
      <p:ext uri="{BB962C8B-B14F-4D97-AF65-F5344CB8AC3E}">
        <p14:creationId xmlns:p14="http://schemas.microsoft.com/office/powerpoint/2010/main" val="4149671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B1768-ED45-4AA8-B242-00FF5C6D3A03}"/>
              </a:ext>
            </a:extLst>
          </p:cNvPr>
          <p:cNvSpPr>
            <a:spLocks noGrp="1"/>
          </p:cNvSpPr>
          <p:nvPr>
            <p:ph type="title"/>
          </p:nvPr>
        </p:nvSpPr>
        <p:spPr/>
        <p:txBody>
          <a:bodyPr>
            <a:normAutofit/>
          </a:bodyPr>
          <a:lstStyle/>
          <a:p>
            <a:r>
              <a:rPr lang="en-US" sz="3300" dirty="0"/>
              <a:t>Profile v2.0: Enhanced Scope, Mappings, &amp; Features</a:t>
            </a:r>
          </a:p>
        </p:txBody>
      </p:sp>
      <p:graphicFrame>
        <p:nvGraphicFramePr>
          <p:cNvPr id="6" name="Table 5">
            <a:extLst>
              <a:ext uri="{FF2B5EF4-FFF2-40B4-BE49-F238E27FC236}">
                <a16:creationId xmlns:a16="http://schemas.microsoft.com/office/drawing/2014/main" id="{1FC9BEE6-D2A7-0781-08D9-5F3987CAFFB2}"/>
              </a:ext>
            </a:extLst>
          </p:cNvPr>
          <p:cNvGraphicFramePr>
            <a:graphicFrameLocks noGrp="1"/>
          </p:cNvGraphicFramePr>
          <p:nvPr>
            <p:extLst>
              <p:ext uri="{D42A27DB-BD31-4B8C-83A1-F6EECF244321}">
                <p14:modId xmlns:p14="http://schemas.microsoft.com/office/powerpoint/2010/main" val="617141061"/>
              </p:ext>
            </p:extLst>
          </p:nvPr>
        </p:nvGraphicFramePr>
        <p:xfrm>
          <a:off x="9740119" y="0"/>
          <a:ext cx="2676311" cy="6080325"/>
        </p:xfrm>
        <a:graphic>
          <a:graphicData uri="http://schemas.openxmlformats.org/drawingml/2006/table">
            <a:tbl>
              <a:tblPr/>
              <a:tblGrid>
                <a:gridCol w="1663196">
                  <a:extLst>
                    <a:ext uri="{9D8B030D-6E8A-4147-A177-3AD203B41FA5}">
                      <a16:colId xmlns:a16="http://schemas.microsoft.com/office/drawing/2014/main" val="1356838428"/>
                    </a:ext>
                  </a:extLst>
                </a:gridCol>
                <a:gridCol w="1013115">
                  <a:extLst>
                    <a:ext uri="{9D8B030D-6E8A-4147-A177-3AD203B41FA5}">
                      <a16:colId xmlns:a16="http://schemas.microsoft.com/office/drawing/2014/main" val="575465596"/>
                    </a:ext>
                  </a:extLst>
                </a:gridCol>
              </a:tblGrid>
              <a:tr h="688701">
                <a:tc>
                  <a:txBody>
                    <a:bodyPr/>
                    <a:lstStyle/>
                    <a:p>
                      <a:pPr algn="l" fontAlgn="ctr"/>
                      <a:r>
                        <a:rPr lang="en-US" sz="1000" b="1" i="0" u="none" strike="noStrike">
                          <a:solidFill>
                            <a:srgbClr val="FFFFFF"/>
                          </a:solidFill>
                          <a:effectLst/>
                          <a:latin typeface="Calibri" panose="020F0502020204030204" pitchFamily="34" charset="0"/>
                        </a:rPr>
                        <a:t>CRI Profile Subject Tag</a:t>
                      </a:r>
                    </a:p>
                  </a:txBody>
                  <a:tcPr marL="47625" marR="3175" marT="3175" marB="0" anchor="ctr">
                    <a:lnL>
                      <a:noFill/>
                    </a:lnL>
                    <a:lnR>
                      <a:noFill/>
                    </a:lnR>
                    <a:lnT>
                      <a:noFill/>
                    </a:lnT>
                    <a:lnB>
                      <a:noFill/>
                    </a:lnB>
                    <a:solidFill>
                      <a:srgbClr val="002060"/>
                    </a:solidFill>
                  </a:tcPr>
                </a:tc>
                <a:tc>
                  <a:txBody>
                    <a:bodyPr/>
                    <a:lstStyle/>
                    <a:p>
                      <a:pPr algn="ctr" fontAlgn="ctr"/>
                      <a:r>
                        <a:rPr lang="en-US" sz="1000" b="1" i="0" u="none" strike="noStrike">
                          <a:solidFill>
                            <a:srgbClr val="FFFFFF"/>
                          </a:solidFill>
                          <a:effectLst/>
                          <a:latin typeface="Calibri" panose="020F0502020204030204" pitchFamily="34" charset="0"/>
                        </a:rPr>
                        <a:t>Diagnostic</a:t>
                      </a:r>
                      <a:br>
                        <a:rPr lang="en-US" sz="1000" b="1" i="0" u="none" strike="noStrike">
                          <a:solidFill>
                            <a:srgbClr val="FFFFFF"/>
                          </a:solidFill>
                          <a:effectLst/>
                          <a:latin typeface="Calibri" panose="020F0502020204030204" pitchFamily="34" charset="0"/>
                        </a:rPr>
                      </a:br>
                      <a:r>
                        <a:rPr lang="en-US" sz="1000" b="1" i="0" u="none" strike="noStrike">
                          <a:solidFill>
                            <a:srgbClr val="FFFFFF"/>
                          </a:solidFill>
                          <a:effectLst/>
                          <a:latin typeface="Calibri" panose="020F0502020204030204" pitchFamily="34" charset="0"/>
                        </a:rPr>
                        <a:t>Statements</a:t>
                      </a:r>
                      <a:br>
                        <a:rPr lang="en-US" sz="1000" b="1" i="0" u="none" strike="noStrike">
                          <a:solidFill>
                            <a:srgbClr val="FFFFFF"/>
                          </a:solidFill>
                          <a:effectLst/>
                          <a:latin typeface="Calibri" panose="020F0502020204030204" pitchFamily="34" charset="0"/>
                        </a:rPr>
                      </a:br>
                      <a:r>
                        <a:rPr lang="en-US" sz="1000" b="1" i="0" u="none" strike="noStrike">
                          <a:solidFill>
                            <a:srgbClr val="FFFFFF"/>
                          </a:solidFill>
                          <a:effectLst/>
                          <a:latin typeface="Calibri" panose="020F0502020204030204" pitchFamily="34" charset="0"/>
                        </a:rPr>
                        <a:t>per Tag</a:t>
                      </a:r>
                    </a:p>
                  </a:txBody>
                  <a:tcPr marL="3175" marR="3175" marT="3175" marB="0" anchor="ctr">
                    <a:lnL>
                      <a:noFill/>
                    </a:lnL>
                    <a:lnR>
                      <a:noFill/>
                    </a:lnR>
                    <a:lnT>
                      <a:noFill/>
                    </a:lnT>
                    <a:lnB>
                      <a:noFill/>
                    </a:lnB>
                    <a:solidFill>
                      <a:srgbClr val="002060"/>
                    </a:solidFill>
                  </a:tcPr>
                </a:tc>
                <a:extLst>
                  <a:ext uri="{0D108BD9-81ED-4DB2-BD59-A6C34878D82A}">
                    <a16:rowId xmlns:a16="http://schemas.microsoft.com/office/drawing/2014/main" val="2552935294"/>
                  </a:ext>
                </a:extLst>
              </a:tr>
              <a:tr h="166436">
                <a:tc>
                  <a:txBody>
                    <a:bodyPr/>
                    <a:lstStyle/>
                    <a:p>
                      <a:pPr algn="l" fontAlgn="b"/>
                      <a:r>
                        <a:rPr lang="en-US" sz="900" b="0" i="0" u="none" strike="noStrike">
                          <a:solidFill>
                            <a:srgbClr val="000000"/>
                          </a:solidFill>
                          <a:effectLst/>
                          <a:latin typeface="Calibri" panose="020F0502020204030204" pitchFamily="34" charset="0"/>
                        </a:rPr>
                        <a:t>#risk_management</a:t>
                      </a:r>
                    </a:p>
                  </a:txBody>
                  <a:tcPr marL="47625" marR="3175" marT="3175" marB="0" anchor="b">
                    <a:lnL>
                      <a:noFill/>
                    </a:lnL>
                    <a:lnR>
                      <a:noFill/>
                    </a:lnR>
                    <a:lnT>
                      <a:noFill/>
                    </a:lnT>
                    <a:lnB>
                      <a:noFill/>
                    </a:lnB>
                    <a:noFill/>
                  </a:tcPr>
                </a:tc>
                <a:tc>
                  <a:txBody>
                    <a:bodyPr/>
                    <a:lstStyle/>
                    <a:p>
                      <a:pPr algn="ctr" fontAlgn="b"/>
                      <a:r>
                        <a:rPr lang="en-US" sz="900" b="0" i="0" u="none" strike="noStrike">
                          <a:solidFill>
                            <a:srgbClr val="000000"/>
                          </a:solidFill>
                          <a:effectLst/>
                          <a:latin typeface="Calibri" panose="020F0502020204030204" pitchFamily="34" charset="0"/>
                        </a:rPr>
                        <a:t>90</a:t>
                      </a:r>
                    </a:p>
                  </a:txBody>
                  <a:tcPr marL="3175" marR="3175" marT="3175" marB="0" anchor="b">
                    <a:lnL>
                      <a:noFill/>
                    </a:lnL>
                    <a:lnR>
                      <a:noFill/>
                    </a:lnR>
                    <a:lnT>
                      <a:noFill/>
                    </a:lnT>
                    <a:lnB>
                      <a:noFill/>
                    </a:lnB>
                    <a:noFill/>
                  </a:tcPr>
                </a:tc>
                <a:extLst>
                  <a:ext uri="{0D108BD9-81ED-4DB2-BD59-A6C34878D82A}">
                    <a16:rowId xmlns:a16="http://schemas.microsoft.com/office/drawing/2014/main" val="754238874"/>
                  </a:ext>
                </a:extLst>
              </a:tr>
              <a:tr h="166436">
                <a:tc>
                  <a:txBody>
                    <a:bodyPr/>
                    <a:lstStyle/>
                    <a:p>
                      <a:pPr algn="l" fontAlgn="b"/>
                      <a:r>
                        <a:rPr lang="en-US" sz="900" b="0" i="0" u="none" strike="noStrike">
                          <a:solidFill>
                            <a:srgbClr val="000000"/>
                          </a:solidFill>
                          <a:effectLst/>
                          <a:latin typeface="Calibri" panose="020F0502020204030204" pitchFamily="34" charset="0"/>
                        </a:rPr>
                        <a:t>#policy_management</a:t>
                      </a:r>
                    </a:p>
                  </a:txBody>
                  <a:tcPr marL="47625" marR="3175" marT="3175" marB="0" anchor="b">
                    <a:lnL>
                      <a:noFill/>
                    </a:lnL>
                    <a:lnR>
                      <a:noFill/>
                    </a:lnR>
                    <a:lnT>
                      <a:noFill/>
                    </a:lnT>
                    <a:lnB>
                      <a:noFill/>
                    </a:lnB>
                    <a:noFill/>
                  </a:tcPr>
                </a:tc>
                <a:tc>
                  <a:txBody>
                    <a:bodyPr/>
                    <a:lstStyle/>
                    <a:p>
                      <a:pPr algn="ctr" fontAlgn="b"/>
                      <a:r>
                        <a:rPr lang="en-US" sz="900" b="0" i="0" u="none" strike="noStrike">
                          <a:solidFill>
                            <a:srgbClr val="000000"/>
                          </a:solidFill>
                          <a:effectLst/>
                          <a:latin typeface="Calibri" panose="020F0502020204030204" pitchFamily="34" charset="0"/>
                        </a:rPr>
                        <a:t>58</a:t>
                      </a:r>
                    </a:p>
                  </a:txBody>
                  <a:tcPr marL="3175" marR="3175" marT="3175" marB="0" anchor="b">
                    <a:lnL>
                      <a:noFill/>
                    </a:lnL>
                    <a:lnR>
                      <a:noFill/>
                    </a:lnR>
                    <a:lnT>
                      <a:noFill/>
                    </a:lnT>
                    <a:lnB>
                      <a:noFill/>
                    </a:lnB>
                    <a:noFill/>
                  </a:tcPr>
                </a:tc>
                <a:extLst>
                  <a:ext uri="{0D108BD9-81ED-4DB2-BD59-A6C34878D82A}">
                    <a16:rowId xmlns:a16="http://schemas.microsoft.com/office/drawing/2014/main" val="436741393"/>
                  </a:ext>
                </a:extLst>
              </a:tr>
              <a:tr h="301211">
                <a:tc>
                  <a:txBody>
                    <a:bodyPr/>
                    <a:lstStyle/>
                    <a:p>
                      <a:pPr algn="l" fontAlgn="b"/>
                      <a:r>
                        <a:rPr lang="en-US" sz="900" b="0" i="0" u="none" strike="noStrike">
                          <a:solidFill>
                            <a:srgbClr val="000000"/>
                          </a:solidFill>
                          <a:effectLst/>
                          <a:latin typeface="Calibri" panose="020F0502020204030204" pitchFamily="34" charset="0"/>
                        </a:rPr>
                        <a:t>#supply_chain_management</a:t>
                      </a:r>
                    </a:p>
                  </a:txBody>
                  <a:tcPr marL="47625" marR="3175" marT="3175" marB="0" anchor="b">
                    <a:lnL>
                      <a:noFill/>
                    </a:lnL>
                    <a:lnR>
                      <a:noFill/>
                    </a:lnR>
                    <a:lnT>
                      <a:noFill/>
                    </a:lnT>
                    <a:lnB>
                      <a:noFill/>
                    </a:lnB>
                    <a:noFill/>
                  </a:tcPr>
                </a:tc>
                <a:tc>
                  <a:txBody>
                    <a:bodyPr/>
                    <a:lstStyle/>
                    <a:p>
                      <a:pPr algn="ctr" fontAlgn="b"/>
                      <a:r>
                        <a:rPr lang="en-US" sz="900" b="0" i="0" u="none" strike="noStrike">
                          <a:solidFill>
                            <a:srgbClr val="000000"/>
                          </a:solidFill>
                          <a:effectLst/>
                          <a:latin typeface="Calibri" panose="020F0502020204030204" pitchFamily="34" charset="0"/>
                        </a:rPr>
                        <a:t>53</a:t>
                      </a:r>
                    </a:p>
                  </a:txBody>
                  <a:tcPr marL="3175" marR="3175" marT="3175" marB="0" anchor="b">
                    <a:lnL>
                      <a:noFill/>
                    </a:lnL>
                    <a:lnR>
                      <a:noFill/>
                    </a:lnR>
                    <a:lnT>
                      <a:noFill/>
                    </a:lnT>
                    <a:lnB>
                      <a:noFill/>
                    </a:lnB>
                    <a:noFill/>
                  </a:tcPr>
                </a:tc>
                <a:extLst>
                  <a:ext uri="{0D108BD9-81ED-4DB2-BD59-A6C34878D82A}">
                    <a16:rowId xmlns:a16="http://schemas.microsoft.com/office/drawing/2014/main" val="3019823750"/>
                  </a:ext>
                </a:extLst>
              </a:tr>
              <a:tr h="301211">
                <a:tc>
                  <a:txBody>
                    <a:bodyPr/>
                    <a:lstStyle/>
                    <a:p>
                      <a:pPr algn="l" fontAlgn="b"/>
                      <a:r>
                        <a:rPr lang="en-US" sz="900" b="0" i="0" u="none" strike="noStrike">
                          <a:solidFill>
                            <a:srgbClr val="000000"/>
                          </a:solidFill>
                          <a:effectLst/>
                          <a:latin typeface="Calibri" panose="020F0502020204030204" pitchFamily="34" charset="0"/>
                        </a:rPr>
                        <a:t>#third_party_risk_management</a:t>
                      </a:r>
                    </a:p>
                  </a:txBody>
                  <a:tcPr marL="47625" marR="3175" marT="3175" marB="0" anchor="b">
                    <a:lnL>
                      <a:noFill/>
                    </a:lnL>
                    <a:lnR>
                      <a:noFill/>
                    </a:lnR>
                    <a:lnT>
                      <a:noFill/>
                    </a:lnT>
                    <a:lnB>
                      <a:noFill/>
                    </a:lnB>
                    <a:noFill/>
                  </a:tcPr>
                </a:tc>
                <a:tc>
                  <a:txBody>
                    <a:bodyPr/>
                    <a:lstStyle/>
                    <a:p>
                      <a:pPr algn="ctr" fontAlgn="b"/>
                      <a:r>
                        <a:rPr lang="en-US" sz="900" b="0" i="0" u="none" strike="noStrike">
                          <a:solidFill>
                            <a:srgbClr val="000000"/>
                          </a:solidFill>
                          <a:effectLst/>
                          <a:latin typeface="Calibri" panose="020F0502020204030204" pitchFamily="34" charset="0"/>
                        </a:rPr>
                        <a:t>53</a:t>
                      </a:r>
                    </a:p>
                  </a:txBody>
                  <a:tcPr marL="3175" marR="3175" marT="3175" marB="0" anchor="b">
                    <a:lnL>
                      <a:noFill/>
                    </a:lnL>
                    <a:lnR>
                      <a:noFill/>
                    </a:lnR>
                    <a:lnT>
                      <a:noFill/>
                    </a:lnT>
                    <a:lnB>
                      <a:noFill/>
                    </a:lnB>
                    <a:noFill/>
                  </a:tcPr>
                </a:tc>
                <a:extLst>
                  <a:ext uri="{0D108BD9-81ED-4DB2-BD59-A6C34878D82A}">
                    <a16:rowId xmlns:a16="http://schemas.microsoft.com/office/drawing/2014/main" val="2693079687"/>
                  </a:ext>
                </a:extLst>
              </a:tr>
              <a:tr h="166436">
                <a:tc>
                  <a:txBody>
                    <a:bodyPr/>
                    <a:lstStyle/>
                    <a:p>
                      <a:pPr algn="l" fontAlgn="b"/>
                      <a:r>
                        <a:rPr lang="en-US" sz="900" b="0" i="0" u="none" strike="noStrike" dirty="0">
                          <a:solidFill>
                            <a:srgbClr val="000000"/>
                          </a:solidFill>
                          <a:effectLst/>
                          <a:latin typeface="Calibri" panose="020F0502020204030204" pitchFamily="34" charset="0"/>
                        </a:rPr>
                        <a:t>#critical_infrastructure</a:t>
                      </a:r>
                    </a:p>
                  </a:txBody>
                  <a:tcPr marL="47625" marR="3175" marT="3175" marB="0" anchor="b">
                    <a:lnL>
                      <a:noFill/>
                    </a:lnL>
                    <a:lnR>
                      <a:noFill/>
                    </a:lnR>
                    <a:lnT>
                      <a:noFill/>
                    </a:lnT>
                    <a:lnB>
                      <a:noFill/>
                    </a:lnB>
                    <a:noFill/>
                  </a:tcPr>
                </a:tc>
                <a:tc>
                  <a:txBody>
                    <a:bodyPr/>
                    <a:lstStyle/>
                    <a:p>
                      <a:pPr algn="ctr" fontAlgn="b"/>
                      <a:r>
                        <a:rPr lang="en-US" sz="900" b="0" i="0" u="none" strike="noStrike">
                          <a:solidFill>
                            <a:srgbClr val="000000"/>
                          </a:solidFill>
                          <a:effectLst/>
                          <a:latin typeface="Calibri" panose="020F0502020204030204" pitchFamily="34" charset="0"/>
                        </a:rPr>
                        <a:t>51</a:t>
                      </a:r>
                    </a:p>
                  </a:txBody>
                  <a:tcPr marL="3175" marR="3175" marT="3175" marB="0" anchor="b">
                    <a:lnL>
                      <a:noFill/>
                    </a:lnL>
                    <a:lnR>
                      <a:noFill/>
                    </a:lnR>
                    <a:lnT>
                      <a:noFill/>
                    </a:lnT>
                    <a:lnB>
                      <a:noFill/>
                    </a:lnB>
                    <a:noFill/>
                  </a:tcPr>
                </a:tc>
                <a:extLst>
                  <a:ext uri="{0D108BD9-81ED-4DB2-BD59-A6C34878D82A}">
                    <a16:rowId xmlns:a16="http://schemas.microsoft.com/office/drawing/2014/main" val="3715603125"/>
                  </a:ext>
                </a:extLst>
              </a:tr>
              <a:tr h="166436">
                <a:tc>
                  <a:txBody>
                    <a:bodyPr/>
                    <a:lstStyle/>
                    <a:p>
                      <a:pPr algn="l" fontAlgn="b"/>
                      <a:r>
                        <a:rPr lang="en-US" sz="900" b="0" i="0" u="none" strike="noStrike">
                          <a:solidFill>
                            <a:srgbClr val="000000"/>
                          </a:solidFill>
                          <a:effectLst/>
                          <a:latin typeface="Calibri" panose="020F0502020204030204" pitchFamily="34" charset="0"/>
                        </a:rPr>
                        <a:t>#resilience</a:t>
                      </a:r>
                    </a:p>
                  </a:txBody>
                  <a:tcPr marL="47625" marR="3175" marT="3175" marB="0" anchor="b">
                    <a:lnL>
                      <a:noFill/>
                    </a:lnL>
                    <a:lnR>
                      <a:noFill/>
                    </a:lnR>
                    <a:lnT>
                      <a:noFill/>
                    </a:lnT>
                    <a:lnB>
                      <a:noFill/>
                    </a:lnB>
                    <a:noFill/>
                  </a:tcPr>
                </a:tc>
                <a:tc>
                  <a:txBody>
                    <a:bodyPr/>
                    <a:lstStyle/>
                    <a:p>
                      <a:pPr algn="ctr" fontAlgn="b"/>
                      <a:r>
                        <a:rPr lang="en-US" sz="900" b="0" i="0" u="none" strike="noStrike">
                          <a:solidFill>
                            <a:srgbClr val="000000"/>
                          </a:solidFill>
                          <a:effectLst/>
                          <a:latin typeface="Calibri" panose="020F0502020204030204" pitchFamily="34" charset="0"/>
                        </a:rPr>
                        <a:t>51</a:t>
                      </a:r>
                    </a:p>
                  </a:txBody>
                  <a:tcPr marL="3175" marR="3175" marT="3175" marB="0" anchor="b">
                    <a:lnL>
                      <a:noFill/>
                    </a:lnL>
                    <a:lnR>
                      <a:noFill/>
                    </a:lnR>
                    <a:lnT>
                      <a:noFill/>
                    </a:lnT>
                    <a:lnB>
                      <a:noFill/>
                    </a:lnB>
                    <a:noFill/>
                  </a:tcPr>
                </a:tc>
                <a:extLst>
                  <a:ext uri="{0D108BD9-81ED-4DB2-BD59-A6C34878D82A}">
                    <a16:rowId xmlns:a16="http://schemas.microsoft.com/office/drawing/2014/main" val="1610173263"/>
                  </a:ext>
                </a:extLst>
              </a:tr>
              <a:tr h="308768">
                <a:tc>
                  <a:txBody>
                    <a:bodyPr/>
                    <a:lstStyle/>
                    <a:p>
                      <a:pPr algn="l" fontAlgn="b"/>
                      <a:r>
                        <a:rPr lang="en-US" sz="900" b="0" i="0" u="none" strike="noStrike">
                          <a:solidFill>
                            <a:srgbClr val="000000"/>
                          </a:solidFill>
                          <a:effectLst/>
                          <a:latin typeface="Calibri" panose="020F0502020204030204" pitchFamily="34" charset="0"/>
                        </a:rPr>
                        <a:t>#security_logging_monitoring_and_alerting</a:t>
                      </a:r>
                    </a:p>
                  </a:txBody>
                  <a:tcPr marL="47625" marR="3175" marT="3175" marB="0" anchor="b">
                    <a:lnL>
                      <a:noFill/>
                    </a:lnL>
                    <a:lnR>
                      <a:noFill/>
                    </a:lnR>
                    <a:lnT>
                      <a:noFill/>
                    </a:lnT>
                    <a:lnB>
                      <a:noFill/>
                    </a:lnB>
                    <a:noFill/>
                  </a:tcPr>
                </a:tc>
                <a:tc>
                  <a:txBody>
                    <a:bodyPr/>
                    <a:lstStyle/>
                    <a:p>
                      <a:pPr algn="ctr" fontAlgn="b"/>
                      <a:r>
                        <a:rPr lang="en-US" sz="900" b="0" i="0" u="none" strike="noStrike">
                          <a:solidFill>
                            <a:srgbClr val="000000"/>
                          </a:solidFill>
                          <a:effectLst/>
                          <a:latin typeface="Calibri" panose="020F0502020204030204" pitchFamily="34" charset="0"/>
                        </a:rPr>
                        <a:t>50</a:t>
                      </a:r>
                    </a:p>
                  </a:txBody>
                  <a:tcPr marL="3175" marR="3175" marT="3175" marB="0" anchor="b">
                    <a:lnL>
                      <a:noFill/>
                    </a:lnL>
                    <a:lnR>
                      <a:noFill/>
                    </a:lnR>
                    <a:lnT>
                      <a:noFill/>
                    </a:lnT>
                    <a:lnB>
                      <a:noFill/>
                    </a:lnB>
                    <a:noFill/>
                  </a:tcPr>
                </a:tc>
                <a:extLst>
                  <a:ext uri="{0D108BD9-81ED-4DB2-BD59-A6C34878D82A}">
                    <a16:rowId xmlns:a16="http://schemas.microsoft.com/office/drawing/2014/main" val="2361238226"/>
                  </a:ext>
                </a:extLst>
              </a:tr>
              <a:tr h="166436">
                <a:tc>
                  <a:txBody>
                    <a:bodyPr/>
                    <a:lstStyle/>
                    <a:p>
                      <a:pPr algn="l" fontAlgn="b"/>
                      <a:r>
                        <a:rPr lang="en-US" sz="900" b="0" i="0" u="none" strike="noStrike">
                          <a:solidFill>
                            <a:srgbClr val="000000"/>
                          </a:solidFill>
                          <a:effectLst/>
                          <a:latin typeface="Calibri" panose="020F0502020204030204" pitchFamily="34" charset="0"/>
                        </a:rPr>
                        <a:t>#incident_management</a:t>
                      </a:r>
                    </a:p>
                  </a:txBody>
                  <a:tcPr marL="47625" marR="3175" marT="3175" marB="0" anchor="b">
                    <a:lnL>
                      <a:noFill/>
                    </a:lnL>
                    <a:lnR>
                      <a:noFill/>
                    </a:lnR>
                    <a:lnT>
                      <a:noFill/>
                    </a:lnT>
                    <a:lnB>
                      <a:noFill/>
                    </a:lnB>
                    <a:noFill/>
                  </a:tcPr>
                </a:tc>
                <a:tc>
                  <a:txBody>
                    <a:bodyPr/>
                    <a:lstStyle/>
                    <a:p>
                      <a:pPr algn="ctr" fontAlgn="b"/>
                      <a:r>
                        <a:rPr lang="en-US" sz="900" b="0" i="0" u="none" strike="noStrike">
                          <a:solidFill>
                            <a:srgbClr val="000000"/>
                          </a:solidFill>
                          <a:effectLst/>
                          <a:latin typeface="Calibri" panose="020F0502020204030204" pitchFamily="34" charset="0"/>
                        </a:rPr>
                        <a:t>47</a:t>
                      </a:r>
                    </a:p>
                  </a:txBody>
                  <a:tcPr marL="3175" marR="3175" marT="3175" marB="0" anchor="b">
                    <a:lnL>
                      <a:noFill/>
                    </a:lnL>
                    <a:lnR>
                      <a:noFill/>
                    </a:lnR>
                    <a:lnT>
                      <a:noFill/>
                    </a:lnT>
                    <a:lnB>
                      <a:noFill/>
                    </a:lnB>
                    <a:noFill/>
                  </a:tcPr>
                </a:tc>
                <a:extLst>
                  <a:ext uri="{0D108BD9-81ED-4DB2-BD59-A6C34878D82A}">
                    <a16:rowId xmlns:a16="http://schemas.microsoft.com/office/drawing/2014/main" val="1303271753"/>
                  </a:ext>
                </a:extLst>
              </a:tr>
              <a:tr h="337504">
                <a:tc>
                  <a:txBody>
                    <a:bodyPr/>
                    <a:lstStyle/>
                    <a:p>
                      <a:pPr algn="l" fontAlgn="b"/>
                      <a:r>
                        <a:rPr lang="en-US" sz="900" b="0" i="0" u="none" strike="noStrike" dirty="0">
                          <a:solidFill>
                            <a:srgbClr val="000000"/>
                          </a:solidFill>
                          <a:effectLst/>
                          <a:latin typeface="Calibri" panose="020F0502020204030204" pitchFamily="34" charset="0"/>
                        </a:rPr>
                        <a:t>#review_assessment,_and_testing</a:t>
                      </a:r>
                    </a:p>
                  </a:txBody>
                  <a:tcPr marL="47625" marR="3175" marT="3175" marB="0" anchor="b">
                    <a:lnL>
                      <a:noFill/>
                    </a:lnL>
                    <a:lnR>
                      <a:noFill/>
                    </a:lnR>
                    <a:lnT>
                      <a:noFill/>
                    </a:lnT>
                    <a:lnB>
                      <a:noFill/>
                    </a:lnB>
                    <a:noFill/>
                  </a:tcPr>
                </a:tc>
                <a:tc>
                  <a:txBody>
                    <a:bodyPr/>
                    <a:lstStyle/>
                    <a:p>
                      <a:pPr algn="ctr" fontAlgn="b"/>
                      <a:r>
                        <a:rPr lang="en-US" sz="900" b="0" i="0" u="none" strike="noStrike">
                          <a:solidFill>
                            <a:srgbClr val="000000"/>
                          </a:solidFill>
                          <a:effectLst/>
                          <a:latin typeface="Calibri" panose="020F0502020204030204" pitchFamily="34" charset="0"/>
                        </a:rPr>
                        <a:t>40</a:t>
                      </a:r>
                    </a:p>
                  </a:txBody>
                  <a:tcPr marL="3175" marR="3175" marT="3175" marB="0" anchor="b">
                    <a:lnL>
                      <a:noFill/>
                    </a:lnL>
                    <a:lnR>
                      <a:noFill/>
                    </a:lnR>
                    <a:lnT>
                      <a:noFill/>
                    </a:lnT>
                    <a:lnB>
                      <a:noFill/>
                    </a:lnB>
                    <a:noFill/>
                  </a:tcPr>
                </a:tc>
                <a:extLst>
                  <a:ext uri="{0D108BD9-81ED-4DB2-BD59-A6C34878D82A}">
                    <a16:rowId xmlns:a16="http://schemas.microsoft.com/office/drawing/2014/main" val="3603984957"/>
                  </a:ext>
                </a:extLst>
              </a:tr>
              <a:tr h="166436">
                <a:tc>
                  <a:txBody>
                    <a:bodyPr/>
                    <a:lstStyle/>
                    <a:p>
                      <a:pPr algn="l" fontAlgn="b"/>
                      <a:r>
                        <a:rPr lang="en-US" sz="900" b="0" i="0" u="none" strike="noStrike">
                          <a:solidFill>
                            <a:srgbClr val="000000"/>
                          </a:solidFill>
                          <a:effectLst/>
                          <a:latin typeface="Calibri" panose="020F0502020204030204" pitchFamily="34" charset="0"/>
                        </a:rPr>
                        <a:t>#mission_and_strategy</a:t>
                      </a:r>
                    </a:p>
                  </a:txBody>
                  <a:tcPr marL="47625" marR="3175" marT="3175" marB="0" anchor="b">
                    <a:lnL>
                      <a:noFill/>
                    </a:lnL>
                    <a:lnR>
                      <a:noFill/>
                    </a:lnR>
                    <a:lnT>
                      <a:noFill/>
                    </a:lnT>
                    <a:lnB>
                      <a:noFill/>
                    </a:lnB>
                    <a:noFill/>
                  </a:tcPr>
                </a:tc>
                <a:tc>
                  <a:txBody>
                    <a:bodyPr/>
                    <a:lstStyle/>
                    <a:p>
                      <a:pPr algn="ctr" fontAlgn="b"/>
                      <a:r>
                        <a:rPr lang="en-US" sz="900" b="0" i="0" u="none" strike="noStrike">
                          <a:solidFill>
                            <a:srgbClr val="000000"/>
                          </a:solidFill>
                          <a:effectLst/>
                          <a:latin typeface="Calibri" panose="020F0502020204030204" pitchFamily="34" charset="0"/>
                        </a:rPr>
                        <a:t>36</a:t>
                      </a:r>
                    </a:p>
                  </a:txBody>
                  <a:tcPr marL="3175" marR="3175" marT="3175" marB="0" anchor="b">
                    <a:lnL>
                      <a:noFill/>
                    </a:lnL>
                    <a:lnR>
                      <a:noFill/>
                    </a:lnR>
                    <a:lnT>
                      <a:noFill/>
                    </a:lnT>
                    <a:lnB>
                      <a:noFill/>
                    </a:lnB>
                    <a:noFill/>
                  </a:tcPr>
                </a:tc>
                <a:extLst>
                  <a:ext uri="{0D108BD9-81ED-4DB2-BD59-A6C34878D82A}">
                    <a16:rowId xmlns:a16="http://schemas.microsoft.com/office/drawing/2014/main" val="1738496351"/>
                  </a:ext>
                </a:extLst>
              </a:tr>
              <a:tr h="166436">
                <a:tc>
                  <a:txBody>
                    <a:bodyPr/>
                    <a:lstStyle/>
                    <a:p>
                      <a:pPr algn="l" fontAlgn="b"/>
                      <a:r>
                        <a:rPr lang="en-US" sz="900" b="0" i="0" u="none" strike="noStrike">
                          <a:solidFill>
                            <a:srgbClr val="000000"/>
                          </a:solidFill>
                          <a:effectLst/>
                          <a:latin typeface="Calibri" panose="020F0502020204030204" pitchFamily="34" charset="0"/>
                        </a:rPr>
                        <a:t>#asset_management</a:t>
                      </a:r>
                    </a:p>
                  </a:txBody>
                  <a:tcPr marL="47625" marR="3175" marT="3175" marB="0" anchor="b">
                    <a:lnL>
                      <a:noFill/>
                    </a:lnL>
                    <a:lnR>
                      <a:noFill/>
                    </a:lnR>
                    <a:lnT>
                      <a:noFill/>
                    </a:lnT>
                    <a:lnB>
                      <a:noFill/>
                    </a:lnB>
                    <a:noFill/>
                  </a:tcPr>
                </a:tc>
                <a:tc>
                  <a:txBody>
                    <a:bodyPr/>
                    <a:lstStyle/>
                    <a:p>
                      <a:pPr algn="ctr" fontAlgn="b"/>
                      <a:r>
                        <a:rPr lang="en-US" sz="900" b="0" i="0" u="none" strike="noStrike">
                          <a:solidFill>
                            <a:srgbClr val="000000"/>
                          </a:solidFill>
                          <a:effectLst/>
                          <a:latin typeface="Calibri" panose="020F0502020204030204" pitchFamily="34" charset="0"/>
                        </a:rPr>
                        <a:t>31</a:t>
                      </a:r>
                    </a:p>
                  </a:txBody>
                  <a:tcPr marL="3175" marR="3175" marT="3175" marB="0" anchor="b">
                    <a:lnL>
                      <a:noFill/>
                    </a:lnL>
                    <a:lnR>
                      <a:noFill/>
                    </a:lnR>
                    <a:lnT>
                      <a:noFill/>
                    </a:lnT>
                    <a:lnB>
                      <a:noFill/>
                    </a:lnB>
                    <a:noFill/>
                  </a:tcPr>
                </a:tc>
                <a:extLst>
                  <a:ext uri="{0D108BD9-81ED-4DB2-BD59-A6C34878D82A}">
                    <a16:rowId xmlns:a16="http://schemas.microsoft.com/office/drawing/2014/main" val="823745744"/>
                  </a:ext>
                </a:extLst>
              </a:tr>
              <a:tr h="166436">
                <a:tc>
                  <a:txBody>
                    <a:bodyPr/>
                    <a:lstStyle/>
                    <a:p>
                      <a:pPr algn="l" fontAlgn="b"/>
                      <a:r>
                        <a:rPr lang="en-US" sz="900" b="0" i="0" u="none" strike="noStrike">
                          <a:solidFill>
                            <a:srgbClr val="000000"/>
                          </a:solidFill>
                          <a:effectLst/>
                          <a:latin typeface="Calibri" panose="020F0502020204030204" pitchFamily="34" charset="0"/>
                        </a:rPr>
                        <a:t>#disaster_recovery</a:t>
                      </a:r>
                    </a:p>
                  </a:txBody>
                  <a:tcPr marL="47625" marR="3175" marT="3175" marB="0" anchor="b">
                    <a:lnL>
                      <a:noFill/>
                    </a:lnL>
                    <a:lnR>
                      <a:noFill/>
                    </a:lnR>
                    <a:lnT>
                      <a:noFill/>
                    </a:lnT>
                    <a:lnB>
                      <a:noFill/>
                    </a:lnB>
                    <a:noFill/>
                  </a:tcPr>
                </a:tc>
                <a:tc>
                  <a:txBody>
                    <a:bodyPr/>
                    <a:lstStyle/>
                    <a:p>
                      <a:pPr algn="ctr" fontAlgn="b"/>
                      <a:r>
                        <a:rPr lang="en-US" sz="900" b="0" i="0" u="none" strike="noStrike">
                          <a:solidFill>
                            <a:srgbClr val="000000"/>
                          </a:solidFill>
                          <a:effectLst/>
                          <a:latin typeface="Calibri" panose="020F0502020204030204" pitchFamily="34" charset="0"/>
                        </a:rPr>
                        <a:t>31</a:t>
                      </a:r>
                    </a:p>
                  </a:txBody>
                  <a:tcPr marL="3175" marR="3175" marT="3175" marB="0" anchor="b">
                    <a:lnL>
                      <a:noFill/>
                    </a:lnL>
                    <a:lnR>
                      <a:noFill/>
                    </a:lnR>
                    <a:lnT>
                      <a:noFill/>
                    </a:lnT>
                    <a:lnB>
                      <a:noFill/>
                    </a:lnB>
                    <a:noFill/>
                  </a:tcPr>
                </a:tc>
                <a:extLst>
                  <a:ext uri="{0D108BD9-81ED-4DB2-BD59-A6C34878D82A}">
                    <a16:rowId xmlns:a16="http://schemas.microsoft.com/office/drawing/2014/main" val="1836189741"/>
                  </a:ext>
                </a:extLst>
              </a:tr>
              <a:tr h="166436">
                <a:tc>
                  <a:txBody>
                    <a:bodyPr/>
                    <a:lstStyle/>
                    <a:p>
                      <a:pPr algn="l" fontAlgn="b"/>
                      <a:r>
                        <a:rPr lang="en-US" sz="900" b="0" i="0" u="none" strike="noStrike">
                          <a:solidFill>
                            <a:srgbClr val="000000"/>
                          </a:solidFill>
                          <a:effectLst/>
                          <a:latin typeface="Calibri" panose="020F0502020204030204" pitchFamily="34" charset="0"/>
                        </a:rPr>
                        <a:t>#threat_management</a:t>
                      </a:r>
                    </a:p>
                  </a:txBody>
                  <a:tcPr marL="47625" marR="3175" marT="3175" marB="0" anchor="b">
                    <a:lnL>
                      <a:noFill/>
                    </a:lnL>
                    <a:lnR>
                      <a:noFill/>
                    </a:lnR>
                    <a:lnT>
                      <a:noFill/>
                    </a:lnT>
                    <a:lnB>
                      <a:noFill/>
                    </a:lnB>
                    <a:noFill/>
                  </a:tcPr>
                </a:tc>
                <a:tc>
                  <a:txBody>
                    <a:bodyPr/>
                    <a:lstStyle/>
                    <a:p>
                      <a:pPr algn="ctr" fontAlgn="b"/>
                      <a:r>
                        <a:rPr lang="en-US" sz="900" b="0" i="0" u="none" strike="noStrike">
                          <a:solidFill>
                            <a:srgbClr val="000000"/>
                          </a:solidFill>
                          <a:effectLst/>
                          <a:latin typeface="Calibri" panose="020F0502020204030204" pitchFamily="34" charset="0"/>
                        </a:rPr>
                        <a:t>31</a:t>
                      </a:r>
                    </a:p>
                  </a:txBody>
                  <a:tcPr marL="3175" marR="3175" marT="3175" marB="0" anchor="b">
                    <a:lnL>
                      <a:noFill/>
                    </a:lnL>
                    <a:lnR>
                      <a:noFill/>
                    </a:lnR>
                    <a:lnT>
                      <a:noFill/>
                    </a:lnT>
                    <a:lnB>
                      <a:noFill/>
                    </a:lnB>
                    <a:noFill/>
                  </a:tcPr>
                </a:tc>
                <a:extLst>
                  <a:ext uri="{0D108BD9-81ED-4DB2-BD59-A6C34878D82A}">
                    <a16:rowId xmlns:a16="http://schemas.microsoft.com/office/drawing/2014/main" val="745436928"/>
                  </a:ext>
                </a:extLst>
              </a:tr>
              <a:tr h="166436">
                <a:tc>
                  <a:txBody>
                    <a:bodyPr/>
                    <a:lstStyle/>
                    <a:p>
                      <a:pPr algn="l" fontAlgn="b"/>
                      <a:r>
                        <a:rPr lang="en-US" sz="900" b="0" i="0" u="none" strike="noStrike">
                          <a:solidFill>
                            <a:srgbClr val="000000"/>
                          </a:solidFill>
                          <a:effectLst/>
                          <a:latin typeface="Calibri" panose="020F0502020204030204" pitchFamily="34" charset="0"/>
                        </a:rPr>
                        <a:t>#data_protection</a:t>
                      </a:r>
                    </a:p>
                  </a:txBody>
                  <a:tcPr marL="47625" marR="3175" marT="3175" marB="0" anchor="b">
                    <a:lnL>
                      <a:noFill/>
                    </a:lnL>
                    <a:lnR>
                      <a:noFill/>
                    </a:lnR>
                    <a:lnT>
                      <a:noFill/>
                    </a:lnT>
                    <a:lnB>
                      <a:noFill/>
                    </a:lnB>
                    <a:noFill/>
                  </a:tcPr>
                </a:tc>
                <a:tc>
                  <a:txBody>
                    <a:bodyPr/>
                    <a:lstStyle/>
                    <a:p>
                      <a:pPr algn="ctr" fontAlgn="b"/>
                      <a:r>
                        <a:rPr lang="en-US" sz="900" b="0" i="0" u="none" strike="noStrike">
                          <a:solidFill>
                            <a:srgbClr val="000000"/>
                          </a:solidFill>
                          <a:effectLst/>
                          <a:latin typeface="Calibri" panose="020F0502020204030204" pitchFamily="34" charset="0"/>
                        </a:rPr>
                        <a:t>29</a:t>
                      </a:r>
                    </a:p>
                  </a:txBody>
                  <a:tcPr marL="3175" marR="3175" marT="3175" marB="0" anchor="b">
                    <a:lnL>
                      <a:noFill/>
                    </a:lnL>
                    <a:lnR>
                      <a:noFill/>
                    </a:lnR>
                    <a:lnT>
                      <a:noFill/>
                    </a:lnT>
                    <a:lnB>
                      <a:noFill/>
                    </a:lnB>
                    <a:noFill/>
                  </a:tcPr>
                </a:tc>
                <a:extLst>
                  <a:ext uri="{0D108BD9-81ED-4DB2-BD59-A6C34878D82A}">
                    <a16:rowId xmlns:a16="http://schemas.microsoft.com/office/drawing/2014/main" val="2667830267"/>
                  </a:ext>
                </a:extLst>
              </a:tr>
              <a:tr h="301211">
                <a:tc>
                  <a:txBody>
                    <a:bodyPr/>
                    <a:lstStyle/>
                    <a:p>
                      <a:pPr algn="l" fontAlgn="b"/>
                      <a:r>
                        <a:rPr lang="en-US" sz="900" b="0" i="0" u="none" strike="noStrike">
                          <a:solidFill>
                            <a:srgbClr val="000000"/>
                          </a:solidFill>
                          <a:effectLst/>
                          <a:latin typeface="Calibri" panose="020F0502020204030204" pitchFamily="34" charset="0"/>
                        </a:rPr>
                        <a:t>#vulnerability_management</a:t>
                      </a:r>
                    </a:p>
                  </a:txBody>
                  <a:tcPr marL="47625" marR="3175" marT="3175" marB="0" anchor="b">
                    <a:lnL>
                      <a:noFill/>
                    </a:lnL>
                    <a:lnR>
                      <a:noFill/>
                    </a:lnR>
                    <a:lnT>
                      <a:noFill/>
                    </a:lnT>
                    <a:lnB>
                      <a:noFill/>
                    </a:lnB>
                    <a:noFill/>
                  </a:tcPr>
                </a:tc>
                <a:tc>
                  <a:txBody>
                    <a:bodyPr/>
                    <a:lstStyle/>
                    <a:p>
                      <a:pPr algn="ctr" fontAlgn="b"/>
                      <a:r>
                        <a:rPr lang="en-US" sz="900" b="0" i="0" u="none" strike="noStrike">
                          <a:solidFill>
                            <a:srgbClr val="000000"/>
                          </a:solidFill>
                          <a:effectLst/>
                          <a:latin typeface="Calibri" panose="020F0502020204030204" pitchFamily="34" charset="0"/>
                        </a:rPr>
                        <a:t>28</a:t>
                      </a:r>
                    </a:p>
                  </a:txBody>
                  <a:tcPr marL="3175" marR="3175" marT="3175" marB="0" anchor="b">
                    <a:lnL>
                      <a:noFill/>
                    </a:lnL>
                    <a:lnR>
                      <a:noFill/>
                    </a:lnR>
                    <a:lnT>
                      <a:noFill/>
                    </a:lnT>
                    <a:lnB>
                      <a:noFill/>
                    </a:lnB>
                    <a:noFill/>
                  </a:tcPr>
                </a:tc>
                <a:extLst>
                  <a:ext uri="{0D108BD9-81ED-4DB2-BD59-A6C34878D82A}">
                    <a16:rowId xmlns:a16="http://schemas.microsoft.com/office/drawing/2014/main" val="4094352850"/>
                  </a:ext>
                </a:extLst>
              </a:tr>
              <a:tr h="140335">
                <a:tc>
                  <a:txBody>
                    <a:bodyPr/>
                    <a:lstStyle/>
                    <a:p>
                      <a:pPr algn="l" fontAlgn="b"/>
                      <a:r>
                        <a:rPr lang="en-US" sz="900" b="0" i="0" u="none" strike="noStrike">
                          <a:solidFill>
                            <a:srgbClr val="000000"/>
                          </a:solidFill>
                          <a:effectLst/>
                          <a:latin typeface="Calibri" panose="020F0502020204030204" pitchFamily="34" charset="0"/>
                        </a:rPr>
                        <a:t>#risk_oversight</a:t>
                      </a:r>
                    </a:p>
                  </a:txBody>
                  <a:tcPr marL="47625" marR="3175" marT="3175" marB="0" anchor="b">
                    <a:lnL>
                      <a:noFill/>
                    </a:lnL>
                    <a:lnR>
                      <a:noFill/>
                    </a:lnR>
                    <a:lnT>
                      <a:noFill/>
                    </a:lnT>
                    <a:lnB>
                      <a:noFill/>
                    </a:lnB>
                    <a:noFill/>
                  </a:tcPr>
                </a:tc>
                <a:tc>
                  <a:txBody>
                    <a:bodyPr/>
                    <a:lstStyle/>
                    <a:p>
                      <a:pPr algn="ctr" fontAlgn="b"/>
                      <a:r>
                        <a:rPr lang="en-US" sz="900" b="0" i="0" u="none" strike="noStrike">
                          <a:solidFill>
                            <a:srgbClr val="000000"/>
                          </a:solidFill>
                          <a:effectLst/>
                          <a:latin typeface="Calibri" panose="020F0502020204030204" pitchFamily="34" charset="0"/>
                        </a:rPr>
                        <a:t>26</a:t>
                      </a:r>
                    </a:p>
                  </a:txBody>
                  <a:tcPr marL="3175" marR="3175" marT="3175" marB="0" anchor="b">
                    <a:lnL>
                      <a:noFill/>
                    </a:lnL>
                    <a:lnR>
                      <a:noFill/>
                    </a:lnR>
                    <a:lnT>
                      <a:noFill/>
                    </a:lnT>
                    <a:lnB>
                      <a:noFill/>
                    </a:lnB>
                    <a:noFill/>
                  </a:tcPr>
                </a:tc>
                <a:extLst>
                  <a:ext uri="{0D108BD9-81ED-4DB2-BD59-A6C34878D82A}">
                    <a16:rowId xmlns:a16="http://schemas.microsoft.com/office/drawing/2014/main" val="747634759"/>
                  </a:ext>
                </a:extLst>
              </a:tr>
              <a:tr h="166436">
                <a:tc>
                  <a:txBody>
                    <a:bodyPr/>
                    <a:lstStyle/>
                    <a:p>
                      <a:pPr algn="l" fontAlgn="b"/>
                      <a:r>
                        <a:rPr lang="en-US" sz="900" b="0" i="0" u="none" strike="noStrike">
                          <a:solidFill>
                            <a:srgbClr val="000000"/>
                          </a:solidFill>
                          <a:effectLst/>
                          <a:latin typeface="Calibri" panose="020F0502020204030204" pitchFamily="34" charset="0"/>
                        </a:rPr>
                        <a:t>#due_diligence</a:t>
                      </a:r>
                    </a:p>
                  </a:txBody>
                  <a:tcPr marL="47625" marR="3175" marT="3175" marB="0" anchor="b">
                    <a:lnL>
                      <a:noFill/>
                    </a:lnL>
                    <a:lnR>
                      <a:noFill/>
                    </a:lnR>
                    <a:lnT>
                      <a:noFill/>
                    </a:lnT>
                    <a:lnB>
                      <a:noFill/>
                    </a:lnB>
                    <a:noFill/>
                  </a:tcPr>
                </a:tc>
                <a:tc>
                  <a:txBody>
                    <a:bodyPr/>
                    <a:lstStyle/>
                    <a:p>
                      <a:pPr algn="ctr" fontAlgn="b"/>
                      <a:r>
                        <a:rPr lang="en-US" sz="900" b="0" i="0" u="none" strike="noStrike">
                          <a:solidFill>
                            <a:srgbClr val="000000"/>
                          </a:solidFill>
                          <a:effectLst/>
                          <a:latin typeface="Calibri" panose="020F0502020204030204" pitchFamily="34" charset="0"/>
                        </a:rPr>
                        <a:t>25</a:t>
                      </a:r>
                    </a:p>
                  </a:txBody>
                  <a:tcPr marL="3175" marR="3175" marT="3175" marB="0" anchor="b">
                    <a:lnL>
                      <a:noFill/>
                    </a:lnL>
                    <a:lnR>
                      <a:noFill/>
                    </a:lnR>
                    <a:lnT>
                      <a:noFill/>
                    </a:lnT>
                    <a:lnB>
                      <a:noFill/>
                    </a:lnB>
                    <a:noFill/>
                  </a:tcPr>
                </a:tc>
                <a:extLst>
                  <a:ext uri="{0D108BD9-81ED-4DB2-BD59-A6C34878D82A}">
                    <a16:rowId xmlns:a16="http://schemas.microsoft.com/office/drawing/2014/main" val="716644879"/>
                  </a:ext>
                </a:extLst>
              </a:tr>
              <a:tr h="301211">
                <a:tc>
                  <a:txBody>
                    <a:bodyPr/>
                    <a:lstStyle/>
                    <a:p>
                      <a:pPr algn="l" fontAlgn="b"/>
                      <a:r>
                        <a:rPr lang="en-US" sz="900" b="0" i="0" u="none" strike="noStrike">
                          <a:solidFill>
                            <a:srgbClr val="000000"/>
                          </a:solidFill>
                          <a:effectLst/>
                          <a:latin typeface="Calibri" panose="020F0502020204030204" pitchFamily="34" charset="0"/>
                        </a:rPr>
                        <a:t>#enterprise_risk_management</a:t>
                      </a:r>
                    </a:p>
                  </a:txBody>
                  <a:tcPr marL="47625" marR="3175" marT="3175" marB="0" anchor="b">
                    <a:lnL>
                      <a:noFill/>
                    </a:lnL>
                    <a:lnR>
                      <a:noFill/>
                    </a:lnR>
                    <a:lnT>
                      <a:noFill/>
                    </a:lnT>
                    <a:lnB>
                      <a:noFill/>
                    </a:lnB>
                    <a:noFill/>
                  </a:tcPr>
                </a:tc>
                <a:tc>
                  <a:txBody>
                    <a:bodyPr/>
                    <a:lstStyle/>
                    <a:p>
                      <a:pPr algn="ctr" fontAlgn="b"/>
                      <a:r>
                        <a:rPr lang="en-US" sz="900" b="0" i="0" u="none" strike="noStrike">
                          <a:solidFill>
                            <a:srgbClr val="000000"/>
                          </a:solidFill>
                          <a:effectLst/>
                          <a:latin typeface="Calibri" panose="020F0502020204030204" pitchFamily="34" charset="0"/>
                        </a:rPr>
                        <a:t>25</a:t>
                      </a:r>
                    </a:p>
                  </a:txBody>
                  <a:tcPr marL="3175" marR="3175" marT="3175" marB="0" anchor="b">
                    <a:lnL>
                      <a:noFill/>
                    </a:lnL>
                    <a:lnR>
                      <a:noFill/>
                    </a:lnR>
                    <a:lnT>
                      <a:noFill/>
                    </a:lnT>
                    <a:lnB>
                      <a:noFill/>
                    </a:lnB>
                    <a:noFill/>
                  </a:tcPr>
                </a:tc>
                <a:extLst>
                  <a:ext uri="{0D108BD9-81ED-4DB2-BD59-A6C34878D82A}">
                    <a16:rowId xmlns:a16="http://schemas.microsoft.com/office/drawing/2014/main" val="1503653574"/>
                  </a:ext>
                </a:extLst>
              </a:tr>
              <a:tr h="166436">
                <a:tc>
                  <a:txBody>
                    <a:bodyPr/>
                    <a:lstStyle/>
                    <a:p>
                      <a:pPr algn="l" fontAlgn="b"/>
                      <a:r>
                        <a:rPr lang="en-US" sz="900" b="0" i="0" u="none" strike="noStrike">
                          <a:solidFill>
                            <a:srgbClr val="000000"/>
                          </a:solidFill>
                          <a:effectLst/>
                          <a:latin typeface="Calibri" panose="020F0502020204030204" pitchFamily="34" charset="0"/>
                        </a:rPr>
                        <a:t>#business_impact_analysis</a:t>
                      </a:r>
                    </a:p>
                  </a:txBody>
                  <a:tcPr marL="47625" marR="3175" marT="3175" marB="0" anchor="b">
                    <a:lnL>
                      <a:noFill/>
                    </a:lnL>
                    <a:lnR>
                      <a:noFill/>
                    </a:lnR>
                    <a:lnT>
                      <a:noFill/>
                    </a:lnT>
                    <a:lnB>
                      <a:noFill/>
                    </a:lnB>
                    <a:noFill/>
                  </a:tcPr>
                </a:tc>
                <a:tc>
                  <a:txBody>
                    <a:bodyPr/>
                    <a:lstStyle/>
                    <a:p>
                      <a:pPr algn="ctr" fontAlgn="b"/>
                      <a:r>
                        <a:rPr lang="en-US" sz="900" b="0" i="0" u="none" strike="noStrike">
                          <a:solidFill>
                            <a:srgbClr val="000000"/>
                          </a:solidFill>
                          <a:effectLst/>
                          <a:latin typeface="Calibri" panose="020F0502020204030204" pitchFamily="34" charset="0"/>
                        </a:rPr>
                        <a:t>24</a:t>
                      </a:r>
                    </a:p>
                  </a:txBody>
                  <a:tcPr marL="3175" marR="3175" marT="3175" marB="0" anchor="b">
                    <a:lnL>
                      <a:noFill/>
                    </a:lnL>
                    <a:lnR>
                      <a:noFill/>
                    </a:lnR>
                    <a:lnT>
                      <a:noFill/>
                    </a:lnT>
                    <a:lnB>
                      <a:noFill/>
                    </a:lnB>
                    <a:noFill/>
                  </a:tcPr>
                </a:tc>
                <a:extLst>
                  <a:ext uri="{0D108BD9-81ED-4DB2-BD59-A6C34878D82A}">
                    <a16:rowId xmlns:a16="http://schemas.microsoft.com/office/drawing/2014/main" val="3468651246"/>
                  </a:ext>
                </a:extLst>
              </a:tr>
              <a:tr h="301211">
                <a:tc>
                  <a:txBody>
                    <a:bodyPr/>
                    <a:lstStyle/>
                    <a:p>
                      <a:pPr algn="l" fontAlgn="b"/>
                      <a:r>
                        <a:rPr lang="en-US" sz="900" b="0" i="0" u="none" strike="noStrike">
                          <a:solidFill>
                            <a:srgbClr val="000000"/>
                          </a:solidFill>
                          <a:effectLst/>
                          <a:latin typeface="Calibri" panose="020F0502020204030204" pitchFamily="34" charset="0"/>
                        </a:rPr>
                        <a:t>#identity_and_access_management</a:t>
                      </a:r>
                    </a:p>
                  </a:txBody>
                  <a:tcPr marL="47625" marR="3175" marT="3175" marB="0" anchor="b">
                    <a:lnL>
                      <a:noFill/>
                    </a:lnL>
                    <a:lnR>
                      <a:noFill/>
                    </a:lnR>
                    <a:lnT>
                      <a:noFill/>
                    </a:lnT>
                    <a:lnB>
                      <a:noFill/>
                    </a:lnB>
                    <a:noFill/>
                  </a:tcPr>
                </a:tc>
                <a:tc>
                  <a:txBody>
                    <a:bodyPr/>
                    <a:lstStyle/>
                    <a:p>
                      <a:pPr algn="ctr" fontAlgn="b"/>
                      <a:r>
                        <a:rPr lang="en-US" sz="900" b="0" i="0" u="none" strike="noStrike">
                          <a:solidFill>
                            <a:srgbClr val="000000"/>
                          </a:solidFill>
                          <a:effectLst/>
                          <a:latin typeface="Calibri" panose="020F0502020204030204" pitchFamily="34" charset="0"/>
                        </a:rPr>
                        <a:t>23</a:t>
                      </a:r>
                    </a:p>
                  </a:txBody>
                  <a:tcPr marL="3175" marR="3175" marT="3175" marB="0" anchor="b">
                    <a:lnL>
                      <a:noFill/>
                    </a:lnL>
                    <a:lnR>
                      <a:noFill/>
                    </a:lnR>
                    <a:lnT>
                      <a:noFill/>
                    </a:lnT>
                    <a:lnB>
                      <a:noFill/>
                    </a:lnB>
                    <a:noFill/>
                  </a:tcPr>
                </a:tc>
                <a:extLst>
                  <a:ext uri="{0D108BD9-81ED-4DB2-BD59-A6C34878D82A}">
                    <a16:rowId xmlns:a16="http://schemas.microsoft.com/office/drawing/2014/main" val="3014874865"/>
                  </a:ext>
                </a:extLst>
              </a:tr>
              <a:tr h="166436">
                <a:tc>
                  <a:txBody>
                    <a:bodyPr/>
                    <a:lstStyle/>
                    <a:p>
                      <a:pPr algn="l" fontAlgn="b"/>
                      <a:r>
                        <a:rPr lang="en-US" sz="900" b="0" i="0" u="none" strike="noStrike">
                          <a:solidFill>
                            <a:srgbClr val="000000"/>
                          </a:solidFill>
                          <a:effectLst/>
                          <a:latin typeface="Calibri" panose="020F0502020204030204" pitchFamily="34" charset="0"/>
                        </a:rPr>
                        <a:t>#infrastructure_security</a:t>
                      </a:r>
                    </a:p>
                  </a:txBody>
                  <a:tcPr marL="47625" marR="3175" marT="3175" marB="0" anchor="b">
                    <a:lnL>
                      <a:noFill/>
                    </a:lnL>
                    <a:lnR>
                      <a:noFill/>
                    </a:lnR>
                    <a:lnT>
                      <a:noFill/>
                    </a:lnT>
                    <a:lnB>
                      <a:noFill/>
                    </a:lnB>
                    <a:noFill/>
                  </a:tcPr>
                </a:tc>
                <a:tc>
                  <a:txBody>
                    <a:bodyPr/>
                    <a:lstStyle/>
                    <a:p>
                      <a:pPr algn="ctr" fontAlgn="b"/>
                      <a:r>
                        <a:rPr lang="en-US" sz="900" b="0" i="0" u="none" strike="noStrike">
                          <a:solidFill>
                            <a:srgbClr val="000000"/>
                          </a:solidFill>
                          <a:effectLst/>
                          <a:latin typeface="Calibri" panose="020F0502020204030204" pitchFamily="34" charset="0"/>
                        </a:rPr>
                        <a:t>23</a:t>
                      </a:r>
                    </a:p>
                  </a:txBody>
                  <a:tcPr marL="3175" marR="3175" marT="3175" marB="0" anchor="b">
                    <a:lnL>
                      <a:noFill/>
                    </a:lnL>
                    <a:lnR>
                      <a:noFill/>
                    </a:lnR>
                    <a:lnT>
                      <a:noFill/>
                    </a:lnT>
                    <a:lnB>
                      <a:noFill/>
                    </a:lnB>
                    <a:noFill/>
                  </a:tcPr>
                </a:tc>
                <a:extLst>
                  <a:ext uri="{0D108BD9-81ED-4DB2-BD59-A6C34878D82A}">
                    <a16:rowId xmlns:a16="http://schemas.microsoft.com/office/drawing/2014/main" val="525874909"/>
                  </a:ext>
                </a:extLst>
              </a:tr>
              <a:tr h="166436">
                <a:tc>
                  <a:txBody>
                    <a:bodyPr/>
                    <a:lstStyle/>
                    <a:p>
                      <a:pPr algn="l" fontAlgn="b"/>
                      <a:r>
                        <a:rPr lang="en-US" sz="900" b="0" i="0" u="none" strike="noStrike">
                          <a:solidFill>
                            <a:srgbClr val="000000"/>
                          </a:solidFill>
                          <a:effectLst/>
                          <a:latin typeface="Calibri" panose="020F0502020204030204" pitchFamily="34" charset="0"/>
                        </a:rPr>
                        <a:t>#information_sharing</a:t>
                      </a:r>
                    </a:p>
                  </a:txBody>
                  <a:tcPr marL="47625" marR="3175" marT="3175" marB="0" anchor="b">
                    <a:lnL>
                      <a:noFill/>
                    </a:lnL>
                    <a:lnR>
                      <a:noFill/>
                    </a:lnR>
                    <a:lnT>
                      <a:noFill/>
                    </a:lnT>
                    <a:lnB>
                      <a:noFill/>
                    </a:lnB>
                    <a:noFill/>
                  </a:tcPr>
                </a:tc>
                <a:tc>
                  <a:txBody>
                    <a:bodyPr/>
                    <a:lstStyle/>
                    <a:p>
                      <a:pPr algn="ctr" fontAlgn="b"/>
                      <a:r>
                        <a:rPr lang="en-US" sz="900" b="0" i="0" u="none" strike="noStrike" dirty="0">
                          <a:solidFill>
                            <a:srgbClr val="000000"/>
                          </a:solidFill>
                          <a:effectLst/>
                          <a:latin typeface="Calibri" panose="020F0502020204030204" pitchFamily="34" charset="0"/>
                        </a:rPr>
                        <a:t>22</a:t>
                      </a:r>
                    </a:p>
                  </a:txBody>
                  <a:tcPr marL="3175" marR="3175" marT="3175" marB="0" anchor="b">
                    <a:lnL>
                      <a:noFill/>
                    </a:lnL>
                    <a:lnR>
                      <a:noFill/>
                    </a:lnR>
                    <a:lnT>
                      <a:noFill/>
                    </a:lnT>
                    <a:lnB>
                      <a:noFill/>
                    </a:lnB>
                    <a:noFill/>
                  </a:tcPr>
                </a:tc>
                <a:extLst>
                  <a:ext uri="{0D108BD9-81ED-4DB2-BD59-A6C34878D82A}">
                    <a16:rowId xmlns:a16="http://schemas.microsoft.com/office/drawing/2014/main" val="1509380155"/>
                  </a:ext>
                </a:extLst>
              </a:tr>
              <a:tr h="166436">
                <a:tc>
                  <a:txBody>
                    <a:bodyPr/>
                    <a:lstStyle/>
                    <a:p>
                      <a:pPr algn="l" fontAlgn="b"/>
                      <a:r>
                        <a:rPr lang="en-US" sz="900" b="0" i="0" u="none" strike="noStrike">
                          <a:solidFill>
                            <a:srgbClr val="000000"/>
                          </a:solidFill>
                          <a:effectLst/>
                          <a:latin typeface="Calibri" panose="020F0502020204030204" pitchFamily="34" charset="0"/>
                        </a:rPr>
                        <a:t>#architecture</a:t>
                      </a:r>
                    </a:p>
                  </a:txBody>
                  <a:tcPr marL="47625" marR="3175" marT="3175" marB="0" anchor="b">
                    <a:lnL>
                      <a:noFill/>
                    </a:lnL>
                    <a:lnR>
                      <a:noFill/>
                    </a:lnR>
                    <a:lnT>
                      <a:noFill/>
                    </a:lnT>
                    <a:lnB>
                      <a:noFill/>
                    </a:lnB>
                    <a:noFill/>
                  </a:tcPr>
                </a:tc>
                <a:tc>
                  <a:txBody>
                    <a:bodyPr/>
                    <a:lstStyle/>
                    <a:p>
                      <a:pPr algn="ctr" fontAlgn="b"/>
                      <a:r>
                        <a:rPr lang="en-US" sz="900" b="0" i="0" u="none" strike="noStrike">
                          <a:solidFill>
                            <a:srgbClr val="000000"/>
                          </a:solidFill>
                          <a:effectLst/>
                          <a:latin typeface="Calibri" panose="020F0502020204030204" pitchFamily="34" charset="0"/>
                        </a:rPr>
                        <a:t>21</a:t>
                      </a:r>
                    </a:p>
                  </a:txBody>
                  <a:tcPr marL="3175" marR="3175" marT="3175" marB="0" anchor="b">
                    <a:lnL>
                      <a:noFill/>
                    </a:lnL>
                    <a:lnR>
                      <a:noFill/>
                    </a:lnR>
                    <a:lnT>
                      <a:noFill/>
                    </a:lnT>
                    <a:lnB>
                      <a:noFill/>
                    </a:lnB>
                    <a:noFill/>
                  </a:tcPr>
                </a:tc>
                <a:extLst>
                  <a:ext uri="{0D108BD9-81ED-4DB2-BD59-A6C34878D82A}">
                    <a16:rowId xmlns:a16="http://schemas.microsoft.com/office/drawing/2014/main" val="3599246402"/>
                  </a:ext>
                </a:extLst>
              </a:tr>
              <a:tr h="301211">
                <a:tc>
                  <a:txBody>
                    <a:bodyPr/>
                    <a:lstStyle/>
                    <a:p>
                      <a:pPr algn="l" fontAlgn="b"/>
                      <a:r>
                        <a:rPr lang="en-US" sz="900" b="0" i="0" u="none" strike="noStrike">
                          <a:solidFill>
                            <a:srgbClr val="000000"/>
                          </a:solidFill>
                          <a:effectLst/>
                          <a:latin typeface="Calibri" panose="020F0502020204030204" pitchFamily="34" charset="0"/>
                        </a:rPr>
                        <a:t>#board_or_committee_oversight</a:t>
                      </a:r>
                    </a:p>
                  </a:txBody>
                  <a:tcPr marL="47625" marR="3175" marT="3175" marB="0" anchor="b">
                    <a:lnL>
                      <a:noFill/>
                    </a:lnL>
                    <a:lnR>
                      <a:noFill/>
                    </a:lnR>
                    <a:lnT>
                      <a:noFill/>
                    </a:lnT>
                    <a:lnB>
                      <a:noFill/>
                    </a:lnB>
                    <a:noFill/>
                  </a:tcPr>
                </a:tc>
                <a:tc>
                  <a:txBody>
                    <a:bodyPr/>
                    <a:lstStyle/>
                    <a:p>
                      <a:pPr algn="ctr" fontAlgn="b"/>
                      <a:r>
                        <a:rPr lang="en-US" sz="900" b="0" i="0" u="none" strike="noStrike">
                          <a:solidFill>
                            <a:srgbClr val="000000"/>
                          </a:solidFill>
                          <a:effectLst/>
                          <a:latin typeface="Calibri" panose="020F0502020204030204" pitchFamily="34" charset="0"/>
                        </a:rPr>
                        <a:t>21</a:t>
                      </a:r>
                    </a:p>
                  </a:txBody>
                  <a:tcPr marL="3175" marR="3175" marT="3175" marB="0" anchor="b">
                    <a:lnL>
                      <a:noFill/>
                    </a:lnL>
                    <a:lnR>
                      <a:noFill/>
                    </a:lnR>
                    <a:lnT>
                      <a:noFill/>
                    </a:lnT>
                    <a:lnB>
                      <a:noFill/>
                    </a:lnB>
                    <a:noFill/>
                  </a:tcPr>
                </a:tc>
                <a:extLst>
                  <a:ext uri="{0D108BD9-81ED-4DB2-BD59-A6C34878D82A}">
                    <a16:rowId xmlns:a16="http://schemas.microsoft.com/office/drawing/2014/main" val="2505872680"/>
                  </a:ext>
                </a:extLst>
              </a:tr>
              <a:tr h="301211">
                <a:tc>
                  <a:txBody>
                    <a:bodyPr/>
                    <a:lstStyle/>
                    <a:p>
                      <a:pPr algn="l" fontAlgn="b"/>
                      <a:r>
                        <a:rPr lang="en-US" sz="900" b="0" i="0" u="none" strike="noStrike">
                          <a:solidFill>
                            <a:srgbClr val="000000"/>
                          </a:solidFill>
                          <a:effectLst/>
                          <a:latin typeface="Calibri" panose="020F0502020204030204" pitchFamily="34" charset="0"/>
                        </a:rPr>
                        <a:t>#staffing_and_resource_management</a:t>
                      </a:r>
                    </a:p>
                  </a:txBody>
                  <a:tcPr marL="47625" marR="3175" marT="3175" marB="0" anchor="b">
                    <a:lnL>
                      <a:noFill/>
                    </a:lnL>
                    <a:lnR>
                      <a:noFill/>
                    </a:lnR>
                    <a:lnT>
                      <a:noFill/>
                    </a:lnT>
                    <a:lnB>
                      <a:noFill/>
                    </a:lnB>
                    <a:noFill/>
                  </a:tcPr>
                </a:tc>
                <a:tc>
                  <a:txBody>
                    <a:bodyPr/>
                    <a:lstStyle/>
                    <a:p>
                      <a:pPr algn="ctr" fontAlgn="b"/>
                      <a:r>
                        <a:rPr lang="en-US" sz="900" b="0" i="0" u="none" strike="noStrike" dirty="0">
                          <a:solidFill>
                            <a:srgbClr val="000000"/>
                          </a:solidFill>
                          <a:effectLst/>
                          <a:latin typeface="Calibri" panose="020F0502020204030204" pitchFamily="34" charset="0"/>
                        </a:rPr>
                        <a:t>21</a:t>
                      </a:r>
                    </a:p>
                  </a:txBody>
                  <a:tcPr marL="3175" marR="3175" marT="3175" marB="0" anchor="b">
                    <a:lnL>
                      <a:noFill/>
                    </a:lnL>
                    <a:lnR>
                      <a:noFill/>
                    </a:lnR>
                    <a:lnT>
                      <a:noFill/>
                    </a:lnT>
                    <a:lnB>
                      <a:noFill/>
                    </a:lnB>
                    <a:noFill/>
                  </a:tcPr>
                </a:tc>
                <a:extLst>
                  <a:ext uri="{0D108BD9-81ED-4DB2-BD59-A6C34878D82A}">
                    <a16:rowId xmlns:a16="http://schemas.microsoft.com/office/drawing/2014/main" val="2521233201"/>
                  </a:ext>
                </a:extLst>
              </a:tr>
            </a:tbl>
          </a:graphicData>
        </a:graphic>
      </p:graphicFrame>
      <p:pic>
        <p:nvPicPr>
          <p:cNvPr id="9" name="Picture 8">
            <a:extLst>
              <a:ext uri="{FF2B5EF4-FFF2-40B4-BE49-F238E27FC236}">
                <a16:creationId xmlns:a16="http://schemas.microsoft.com/office/drawing/2014/main" id="{A6321FA4-9F7B-4F4D-5130-964964CBB2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95016" y="2432050"/>
            <a:ext cx="5506184" cy="3003230"/>
          </a:xfrm>
          <a:prstGeom prst="rect">
            <a:avLst/>
          </a:prstGeom>
        </p:spPr>
      </p:pic>
      <p:pic>
        <p:nvPicPr>
          <p:cNvPr id="10" name="Picture 9" descr="Diagram, venn diagram&#10;&#10;Description automatically generated">
            <a:extLst>
              <a:ext uri="{FF2B5EF4-FFF2-40B4-BE49-F238E27FC236}">
                <a16:creationId xmlns:a16="http://schemas.microsoft.com/office/drawing/2014/main" id="{336B48CF-BD7C-B39D-6338-43C3CCCD61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5213" y="1964574"/>
            <a:ext cx="3870343" cy="3517577"/>
          </a:xfrm>
          <a:prstGeom prst="rect">
            <a:avLst/>
          </a:prstGeom>
        </p:spPr>
      </p:pic>
    </p:spTree>
    <p:extLst>
      <p:ext uri="{BB962C8B-B14F-4D97-AF65-F5344CB8AC3E}">
        <p14:creationId xmlns:p14="http://schemas.microsoft.com/office/powerpoint/2010/main" val="2186787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595C6-6845-F876-C219-5AFE49C870B0}"/>
              </a:ext>
            </a:extLst>
          </p:cNvPr>
          <p:cNvSpPr>
            <a:spLocks noGrp="1"/>
          </p:cNvSpPr>
          <p:nvPr>
            <p:ph type="title"/>
          </p:nvPr>
        </p:nvSpPr>
        <p:spPr/>
        <p:txBody>
          <a:bodyPr/>
          <a:lstStyle/>
          <a:p>
            <a:r>
              <a:rPr lang="en-US" dirty="0"/>
              <a:t>Areas of Strategic Focus</a:t>
            </a:r>
          </a:p>
        </p:txBody>
      </p:sp>
      <p:graphicFrame>
        <p:nvGraphicFramePr>
          <p:cNvPr id="6" name="Diagram 5">
            <a:extLst>
              <a:ext uri="{FF2B5EF4-FFF2-40B4-BE49-F238E27FC236}">
                <a16:creationId xmlns:a16="http://schemas.microsoft.com/office/drawing/2014/main" id="{432E40B2-71E1-9289-1A0C-0F35A9AAAC33}"/>
              </a:ext>
            </a:extLst>
          </p:cNvPr>
          <p:cNvGraphicFramePr/>
          <p:nvPr/>
        </p:nvGraphicFramePr>
        <p:xfrm>
          <a:off x="-61185" y="1776372"/>
          <a:ext cx="2967887" cy="44367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A1A1D875-DDFB-0EFC-04CC-CF7EB50D4853}"/>
              </a:ext>
            </a:extLst>
          </p:cNvPr>
          <p:cNvSpPr txBox="1"/>
          <p:nvPr/>
        </p:nvSpPr>
        <p:spPr>
          <a:xfrm>
            <a:off x="88392" y="1538447"/>
            <a:ext cx="289159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Develop Products</a:t>
            </a:r>
          </a:p>
        </p:txBody>
      </p:sp>
      <p:sp>
        <p:nvSpPr>
          <p:cNvPr id="13" name="TextBox 12">
            <a:extLst>
              <a:ext uri="{FF2B5EF4-FFF2-40B4-BE49-F238E27FC236}">
                <a16:creationId xmlns:a16="http://schemas.microsoft.com/office/drawing/2014/main" id="{1E697E98-ACAB-1107-7277-1732453ACD01}"/>
              </a:ext>
            </a:extLst>
          </p:cNvPr>
          <p:cNvSpPr txBox="1"/>
          <p:nvPr/>
        </p:nvSpPr>
        <p:spPr>
          <a:xfrm>
            <a:off x="8893714" y="1491458"/>
            <a:ext cx="314176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Engage Regulators &amp; Gov. Agencies</a:t>
            </a:r>
          </a:p>
        </p:txBody>
      </p:sp>
      <p:graphicFrame>
        <p:nvGraphicFramePr>
          <p:cNvPr id="14" name="Diagram 13">
            <a:extLst>
              <a:ext uri="{FF2B5EF4-FFF2-40B4-BE49-F238E27FC236}">
                <a16:creationId xmlns:a16="http://schemas.microsoft.com/office/drawing/2014/main" id="{843EE264-265D-50D8-7DCD-8087EE1F3928}"/>
              </a:ext>
            </a:extLst>
          </p:cNvPr>
          <p:cNvGraphicFramePr/>
          <p:nvPr/>
        </p:nvGraphicFramePr>
        <p:xfrm>
          <a:off x="9172872" y="1769279"/>
          <a:ext cx="2739041" cy="46981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 name="Diagram 2">
            <a:extLst>
              <a:ext uri="{FF2B5EF4-FFF2-40B4-BE49-F238E27FC236}">
                <a16:creationId xmlns:a16="http://schemas.microsoft.com/office/drawing/2014/main" id="{092EF5E2-4866-2F55-AB5D-1BE2870C5970}"/>
              </a:ext>
            </a:extLst>
          </p:cNvPr>
          <p:cNvGraphicFramePr/>
          <p:nvPr/>
        </p:nvGraphicFramePr>
        <p:xfrm>
          <a:off x="4822541" y="1683909"/>
          <a:ext cx="2807168" cy="458830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TextBox 3">
            <a:extLst>
              <a:ext uri="{FF2B5EF4-FFF2-40B4-BE49-F238E27FC236}">
                <a16:creationId xmlns:a16="http://schemas.microsoft.com/office/drawing/2014/main" id="{41487FA6-DE4D-2814-E025-5B08EF8F9F9A}"/>
              </a:ext>
            </a:extLst>
          </p:cNvPr>
          <p:cNvSpPr txBox="1"/>
          <p:nvPr/>
        </p:nvSpPr>
        <p:spPr>
          <a:xfrm>
            <a:off x="4718822" y="1548158"/>
            <a:ext cx="320597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Empower Members</a:t>
            </a:r>
          </a:p>
        </p:txBody>
      </p:sp>
    </p:spTree>
    <p:extLst>
      <p:ext uri="{BB962C8B-B14F-4D97-AF65-F5344CB8AC3E}">
        <p14:creationId xmlns:p14="http://schemas.microsoft.com/office/powerpoint/2010/main" val="38348997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4.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hite">
  <a:themeElements>
    <a:clrScheme name="CRI Brand Colors">
      <a:dk1>
        <a:srgbClr val="000000"/>
      </a:dk1>
      <a:lt1>
        <a:srgbClr val="FFFFFF"/>
      </a:lt1>
      <a:dk2>
        <a:srgbClr val="53585F"/>
      </a:dk2>
      <a:lt2>
        <a:srgbClr val="CDDCDC"/>
      </a:lt2>
      <a:accent1>
        <a:srgbClr val="B31E3E"/>
      </a:accent1>
      <a:accent2>
        <a:srgbClr val="34246B"/>
      </a:accent2>
      <a:accent3>
        <a:srgbClr val="51459C"/>
      </a:accent3>
      <a:accent4>
        <a:srgbClr val="EFA320"/>
      </a:accent4>
      <a:accent5>
        <a:srgbClr val="2474A5"/>
      </a:accent5>
      <a:accent6>
        <a:srgbClr val="0A3B58"/>
      </a:accent6>
      <a:hlink>
        <a:srgbClr val="0000FF"/>
      </a:hlink>
      <a:folHlink>
        <a:srgbClr val="FF00FF"/>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16CDF51-B3F4-4FEA-941D-E282117958A8}">
  <we:reference id="wa200005566" version="3.0.0.2" store="en-US" storeType="OMEX"/>
  <we:alternateReferences>
    <we:reference id="wa200005566" version="3.0.0.2" store="wa200005566"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290833CB42D64DB03FFF042A334B3F" ma:contentTypeVersion="15" ma:contentTypeDescription="Create a new document." ma:contentTypeScope="" ma:versionID="8a841ed8283dd3aac83f9a673c0750d4">
  <xsd:schema xmlns:xsd="http://www.w3.org/2001/XMLSchema" xmlns:xs="http://www.w3.org/2001/XMLSchema" xmlns:p="http://schemas.microsoft.com/office/2006/metadata/properties" xmlns:ns2="d2d2d08f-a377-48bd-a0bf-ac50499d2b25" xmlns:ns3="ab5bab67-2197-4944-8e12-aaebded9fbef" targetNamespace="http://schemas.microsoft.com/office/2006/metadata/properties" ma:root="true" ma:fieldsID="1e777279b56fe179ad31385a8dd3f3e8" ns2:_="" ns3:_="">
    <xsd:import namespace="d2d2d08f-a377-48bd-a0bf-ac50499d2b25"/>
    <xsd:import namespace="ab5bab67-2197-4944-8e12-aaebded9fbe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d2d08f-a377-48bd-a0bf-ac50499d2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9697f13-aaf1-4430-98a0-8e3b108de4a8"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5bab67-2197-4944-8e12-aaebded9fb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670f7ae-a0c2-4feb-b6d2-ad6d6c333507}" ma:internalName="TaxCatchAll" ma:showField="CatchAllData" ma:web="ab5bab67-2197-4944-8e12-aaebded9fb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2d2d08f-a377-48bd-a0bf-ac50499d2b25">
      <Terms xmlns="http://schemas.microsoft.com/office/infopath/2007/PartnerControls"/>
    </lcf76f155ced4ddcb4097134ff3c332f>
    <TaxCatchAll xmlns="ab5bab67-2197-4944-8e12-aaebded9fbef" xsi:nil="true"/>
    <SharedWithUsers xmlns="ab5bab67-2197-4944-8e12-aaebded9fbef">
      <UserInfo>
        <DisplayName>Josh Magri</DisplayName>
        <AccountId>14</AccountId>
        <AccountType/>
      </UserInfo>
      <UserInfo>
        <DisplayName>John Goodman</DisplayName>
        <AccountId>13</AccountId>
        <AccountType/>
      </UserInfo>
    </SharedWithUsers>
  </documentManagement>
</p:properties>
</file>

<file path=customXml/itemProps1.xml><?xml version="1.0" encoding="utf-8"?>
<ds:datastoreItem xmlns:ds="http://schemas.openxmlformats.org/officeDocument/2006/customXml" ds:itemID="{FDCB2A92-4BEE-442E-B87C-9D16EB9F34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d2d08f-a377-48bd-a0bf-ac50499d2b25"/>
    <ds:schemaRef ds:uri="ab5bab67-2197-4944-8e12-aaebded9fb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606AB0-E87A-451A-A9FF-5E3D4A3442C0}">
  <ds:schemaRefs>
    <ds:schemaRef ds:uri="http://schemas.microsoft.com/sharepoint/v3/contenttype/forms"/>
  </ds:schemaRefs>
</ds:datastoreItem>
</file>

<file path=customXml/itemProps3.xml><?xml version="1.0" encoding="utf-8"?>
<ds:datastoreItem xmlns:ds="http://schemas.openxmlformats.org/officeDocument/2006/customXml" ds:itemID="{55BE9612-5357-4292-AF37-F703763E1DE4}">
  <ds:schemaRefs>
    <ds:schemaRef ds:uri="http://schemas.microsoft.com/office/infopath/2007/PartnerControls"/>
    <ds:schemaRef ds:uri="http://purl.org/dc/elements/1.1/"/>
    <ds:schemaRef ds:uri="http://purl.org/dc/dcmitype/"/>
    <ds:schemaRef ds:uri="http://purl.org/dc/terms/"/>
    <ds:schemaRef ds:uri="http://schemas.openxmlformats.org/package/2006/metadata/core-properties"/>
    <ds:schemaRef ds:uri="http://schemas.microsoft.com/office/2006/documentManagement/types"/>
    <ds:schemaRef ds:uri="ab5bab67-2197-4944-8e12-aaebded9fbef"/>
    <ds:schemaRef ds:uri="d2d2d08f-a377-48bd-a0bf-ac50499d2b25"/>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13695</TotalTime>
  <Words>2957</Words>
  <Application>Microsoft Office PowerPoint</Application>
  <PresentationFormat>Widescreen</PresentationFormat>
  <Paragraphs>488</Paragraphs>
  <Slides>42</Slides>
  <Notes>8</Notes>
  <HiddenSlides>0</HiddenSlides>
  <MMClips>0</MMClips>
  <ScaleCrop>false</ScaleCrop>
  <HeadingPairs>
    <vt:vector size="8" baseType="variant">
      <vt:variant>
        <vt:lpstr>Fonts Used</vt:lpstr>
      </vt:variant>
      <vt:variant>
        <vt:i4>10</vt:i4>
      </vt:variant>
      <vt:variant>
        <vt:lpstr>Theme</vt:lpstr>
      </vt:variant>
      <vt:variant>
        <vt:i4>5</vt:i4>
      </vt:variant>
      <vt:variant>
        <vt:lpstr>Embedded OLE Servers</vt:lpstr>
      </vt:variant>
      <vt:variant>
        <vt:i4>1</vt:i4>
      </vt:variant>
      <vt:variant>
        <vt:lpstr>Slide Titles</vt:lpstr>
      </vt:variant>
      <vt:variant>
        <vt:i4>42</vt:i4>
      </vt:variant>
    </vt:vector>
  </HeadingPairs>
  <TitlesOfParts>
    <vt:vector size="58" baseType="lpstr">
      <vt:lpstr>Aptos</vt:lpstr>
      <vt:lpstr>Aptos Display</vt:lpstr>
      <vt:lpstr>Arial</vt:lpstr>
      <vt:lpstr>Arial Black</vt:lpstr>
      <vt:lpstr>Calibri</vt:lpstr>
      <vt:lpstr>Helvetica Light</vt:lpstr>
      <vt:lpstr>Open Sans</vt:lpstr>
      <vt:lpstr>Rockwell</vt:lpstr>
      <vt:lpstr>Symbol</vt:lpstr>
      <vt:lpstr>Times New Roman</vt:lpstr>
      <vt:lpstr>Office Theme</vt:lpstr>
      <vt:lpstr>Custom Design</vt:lpstr>
      <vt:lpstr>1_Office Theme</vt:lpstr>
      <vt:lpstr>White</vt:lpstr>
      <vt:lpstr>3_Office Theme</vt:lpstr>
      <vt:lpstr>think-cell Slide</vt:lpstr>
      <vt:lpstr>Say Goodbye to the Static FFIEC CAT and Hello to the Dynamic CRI Profile October 24, 2024 | 2-3 PM ET  Program will begin shortly</vt:lpstr>
      <vt:lpstr>ABA Presentation</vt:lpstr>
      <vt:lpstr>CRI is a Not-for-Profit</vt:lpstr>
      <vt:lpstr>The Problem Space</vt:lpstr>
      <vt:lpstr>Profile Structure</vt:lpstr>
      <vt:lpstr>The Outcome</vt:lpstr>
      <vt:lpstr>Profile Roadmap</vt:lpstr>
      <vt:lpstr>Profile v2.0: Enhanced Scope, Mappings, &amp; Features</vt:lpstr>
      <vt:lpstr>Areas of Strategic Focus</vt:lpstr>
      <vt:lpstr>Regulatory Acknowledgements</vt:lpstr>
      <vt:lpstr>PowerPoint Presentation</vt:lpstr>
      <vt:lpstr>PowerPoint Presentation</vt:lpstr>
      <vt:lpstr>FFIEC CAT Sunset Statement</vt:lpstr>
      <vt:lpstr>NIST CSF &amp; the CRI Profile </vt:lpstr>
      <vt:lpstr>CISA CPGs &amp; the CRI Profile </vt:lpstr>
      <vt:lpstr>Financial Services Sector Specific Goals (FS-SSGs)</vt:lpstr>
      <vt:lpstr>CIS and the CRI Profile</vt:lpstr>
      <vt:lpstr>Differences between CAT &amp; Profile</vt:lpstr>
      <vt:lpstr>Ok, but where do I start? </vt:lpstr>
      <vt:lpstr>Impact Tiers</vt:lpstr>
      <vt:lpstr>CRI Profile Structure</vt:lpstr>
      <vt:lpstr>CAT Example</vt:lpstr>
      <vt:lpstr>CAT-to-Profile Mapping</vt:lpstr>
      <vt:lpstr>Navigate to Profile Assessment View</vt:lpstr>
      <vt:lpstr>Populates Assessment Response Summary  Tab with Results </vt:lpstr>
      <vt:lpstr>Suggested Practices</vt:lpstr>
      <vt:lpstr>PowerPoint Presentation</vt:lpstr>
      <vt:lpstr>PowerPoint Presentation</vt:lpstr>
      <vt:lpstr>PowerPoint Presentation</vt:lpstr>
      <vt:lpstr>Profile Licensing Programs</vt:lpstr>
      <vt:lpstr>What’s Next? AI &amp; Maturity</vt:lpstr>
      <vt:lpstr>PowerPoint Presentation</vt:lpstr>
      <vt:lpstr>Impact Tiering</vt:lpstr>
      <vt:lpstr>Impact Tiering</vt:lpstr>
      <vt:lpstr>Impact Tiering</vt:lpstr>
      <vt:lpstr>Impact Tiering</vt:lpstr>
      <vt:lpstr>PowerPoint Presentation</vt:lpstr>
      <vt:lpstr>CRI Profile Workbook</vt:lpstr>
      <vt:lpstr>Mappings</vt:lpstr>
      <vt:lpstr>Guidance Documents</vt:lpstr>
      <vt:lpstr>CRI Cloud Profile v2.0</vt:lpstr>
      <vt:lpstr>Use Cases and Benefits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Carroll</dc:creator>
  <cp:lastModifiedBy>Mark Greenhaw</cp:lastModifiedBy>
  <cp:revision>18</cp:revision>
  <dcterms:created xsi:type="dcterms:W3CDTF">2023-03-08T17:11:16Z</dcterms:created>
  <dcterms:modified xsi:type="dcterms:W3CDTF">2024-10-24T16:13:50Z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0x010100FE290833CB42D64DB03FFF042A334B3F</vt:lpwstr>
  </property>
  <property fmtid="{D5CDD505-2E9C-101B-9397-08002B2CF9AE}" pid="3" name="MediaServiceImageTags">
    <vt:lpwstr/>
  </property>
</Properties>
</file>