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8" r:id="rId6"/>
    <p:sldId id="259" r:id="rId7"/>
    <p:sldId id="260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51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6" autoAdjust="0"/>
    <p:restoredTop sz="94660"/>
  </p:normalViewPr>
  <p:slideViewPr>
    <p:cSldViewPr snapToGrid="0">
      <p:cViewPr varScale="1">
        <p:scale>
          <a:sx n="91" d="100"/>
          <a:sy n="91" d="100"/>
        </p:scale>
        <p:origin x="39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C1AB-4DEC-4205-B62C-DABDFB0B3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3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C1AB-4DEC-4205-B62C-DABDFB0B3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13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37531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37531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C1AB-4DEC-4205-B62C-DABDFB0B3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99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C1AB-4DEC-4205-B62C-DABDFB0B3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6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626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C1AB-4DEC-4205-B62C-DABDFB0B3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32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7501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27501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C1AB-4DEC-4205-B62C-DABDFB0B3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57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2359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2359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C1AB-4DEC-4205-B62C-DABDFB0B3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54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C1AB-4DEC-4205-B62C-DABDFB0B3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41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C1AB-4DEC-4205-B62C-DABDFB0B3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5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36499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56251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C1AB-4DEC-4205-B62C-DABDFB0B3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5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3465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54404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C1AB-4DEC-4205-B62C-DABDFB0B3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80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2745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4435" y="4026983"/>
            <a:ext cx="41967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9C1AB-4DEC-4205-B62C-DABDFB0B3C4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AB4C98-59C5-41B9-A50E-19FBDA2EE6D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277736"/>
            <a:ext cx="9144000" cy="85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8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E3DF50-16FD-4134-8BF5-DBF4FEEDF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9141289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71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EAF36-6C18-42A0-A5CD-A0A7F79185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8" y="882071"/>
            <a:ext cx="7650019" cy="2807856"/>
          </a:xfrm>
        </p:spPr>
        <p:txBody>
          <a:bodyPr anchor="ctr">
            <a:noAutofit/>
          </a:bodyPr>
          <a:lstStyle/>
          <a:p>
            <a:pPr algn="l"/>
            <a:r>
              <a:rPr lang="en-US" sz="4800" b="1" dirty="0">
                <a:solidFill>
                  <a:srgbClr val="D651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Heading Line 1</a:t>
            </a:r>
            <a:br>
              <a:rPr lang="en-US" sz="4800" b="1" dirty="0">
                <a:solidFill>
                  <a:srgbClr val="D651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solidFill>
                  <a:srgbClr val="D651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Heading Line 2</a:t>
            </a:r>
          </a:p>
        </p:txBody>
      </p:sp>
    </p:spTree>
    <p:extLst>
      <p:ext uri="{BB962C8B-B14F-4D97-AF65-F5344CB8AC3E}">
        <p14:creationId xmlns:p14="http://schemas.microsoft.com/office/powerpoint/2010/main" val="729942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EAF36-6C18-42A0-A5CD-A0A7F79185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882071"/>
            <a:ext cx="6858000" cy="1597313"/>
          </a:xfrm>
        </p:spPr>
        <p:txBody>
          <a:bodyPr anchor="ctr">
            <a:normAutofit/>
          </a:bodyPr>
          <a:lstStyle/>
          <a:p>
            <a:pPr algn="l"/>
            <a:r>
              <a:rPr lang="en-US" sz="4400" b="1" dirty="0">
                <a:solidFill>
                  <a:srgbClr val="D651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Heading Line 1</a:t>
            </a:r>
            <a:br>
              <a:rPr lang="en-US" sz="4400" b="1" dirty="0">
                <a:solidFill>
                  <a:srgbClr val="D651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rgbClr val="D651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Heading Line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419B21-EFC8-4278-B2FD-E56549350F83}"/>
              </a:ext>
            </a:extLst>
          </p:cNvPr>
          <p:cNvSpPr txBox="1"/>
          <p:nvPr/>
        </p:nvSpPr>
        <p:spPr>
          <a:xfrm>
            <a:off x="685799" y="2479384"/>
            <a:ext cx="747683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</a:p>
          <a:p>
            <a:pPr marL="171450" indent="-17145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</a:p>
          <a:p>
            <a:pPr marL="171450" indent="-17145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72631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EAF36-6C18-42A0-A5CD-A0A7F79185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318654"/>
            <a:ext cx="6858000" cy="1597313"/>
          </a:xfrm>
        </p:spPr>
        <p:txBody>
          <a:bodyPr anchor="ctr">
            <a:normAutofit/>
          </a:bodyPr>
          <a:lstStyle/>
          <a:p>
            <a:pPr algn="l"/>
            <a:r>
              <a:rPr lang="en-US" sz="4400" b="1" dirty="0">
                <a:solidFill>
                  <a:srgbClr val="D651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Heading Line 1</a:t>
            </a:r>
            <a:br>
              <a:rPr lang="en-US" sz="4400" b="1" dirty="0">
                <a:solidFill>
                  <a:srgbClr val="D651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rgbClr val="D651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Heading Line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419B21-EFC8-4278-B2FD-E56549350F83}"/>
              </a:ext>
            </a:extLst>
          </p:cNvPr>
          <p:cNvSpPr txBox="1"/>
          <p:nvPr/>
        </p:nvSpPr>
        <p:spPr>
          <a:xfrm>
            <a:off x="685799" y="1915967"/>
            <a:ext cx="7476837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</a:p>
          <a:p>
            <a:pPr marL="171450" indent="-17145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</a:p>
          <a:p>
            <a:pPr marL="171450" indent="-17145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</a:p>
          <a:p>
            <a:pPr marL="171450" indent="-17145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</a:p>
          <a:p>
            <a:pPr marL="171450" indent="-17145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</a:p>
          <a:p>
            <a:pPr marL="171450" indent="-17145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871615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588DD7F6A04C4096BB52F46440754C" ma:contentTypeVersion="10" ma:contentTypeDescription="Create a new document." ma:contentTypeScope="" ma:versionID="344f2c7141010ee4ad59fc2558754340">
  <xsd:schema xmlns:xsd="http://www.w3.org/2001/XMLSchema" xmlns:xs="http://www.w3.org/2001/XMLSchema" xmlns:p="http://schemas.microsoft.com/office/2006/metadata/properties" xmlns:ns3="fe9e6f69-7cb8-4a32-9ef9-f75d135cace0" targetNamespace="http://schemas.microsoft.com/office/2006/metadata/properties" ma:root="true" ma:fieldsID="1e24fd7dbc90118609593c7a01f5219f" ns3:_="">
    <xsd:import namespace="fe9e6f69-7cb8-4a32-9ef9-f75d135cace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9e6f69-7cb8-4a32-9ef9-f75d135cac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BC0945-9E8C-40F7-B6B6-35DB5CC6E1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76FD43-5C6C-4BFE-8798-4856DC34B156}">
  <ds:schemaRefs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fe9e6f69-7cb8-4a32-9ef9-f75d135cace0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9F87D57-E61D-4BC5-BDBB-A8C227B6B7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9e6f69-7cb8-4a32-9ef9-f75d135cac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45</Words>
  <Application>Microsoft Office PowerPoint</Application>
  <PresentationFormat>On-screen Show (16:9)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Office Theme</vt:lpstr>
      <vt:lpstr>PowerPoint Presentation</vt:lpstr>
      <vt:lpstr>Heading Line 1 Heading Line 2</vt:lpstr>
      <vt:lpstr>Heading Line 1 Heading Line 2</vt:lpstr>
      <vt:lpstr>Heading Line 1 Heading Line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Einfalt</dc:creator>
  <cp:lastModifiedBy>Coryn Alvarez</cp:lastModifiedBy>
  <cp:revision>12</cp:revision>
  <dcterms:created xsi:type="dcterms:W3CDTF">2019-10-17T19:27:43Z</dcterms:created>
  <dcterms:modified xsi:type="dcterms:W3CDTF">2020-05-07T12:16:08Z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0x010100A4588DD7F6A04C4096BB52F46440754C</vt:lpwstr>
  </property>
</Properties>
</file>