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13"/>
  </p:notesMasterIdLst>
  <p:sldIdLst>
    <p:sldId id="260" r:id="rId2"/>
    <p:sldId id="262" r:id="rId3"/>
    <p:sldId id="259" r:id="rId4"/>
    <p:sldId id="256" r:id="rId5"/>
    <p:sldId id="263" r:id="rId6"/>
    <p:sldId id="267" r:id="rId7"/>
    <p:sldId id="269" r:id="rId8"/>
    <p:sldId id="265" r:id="rId9"/>
    <p:sldId id="261" r:id="rId10"/>
    <p:sldId id="268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7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02"/>
    <p:restoredTop sz="94557"/>
  </p:normalViewPr>
  <p:slideViewPr>
    <p:cSldViewPr snapToGrid="0">
      <p:cViewPr varScale="1">
        <p:scale>
          <a:sx n="67" d="100"/>
          <a:sy n="67" d="100"/>
        </p:scale>
        <p:origin x="192" y="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na Mac" userId="eb5f90803e1daff0" providerId="LiveId" clId="{8613B7CF-5FFC-4C4A-9666-645709558EB1}"/>
    <pc:docChg chg="undo custSel addSld delSld modSld sldOrd">
      <pc:chgData name="Donna Mac" userId="eb5f90803e1daff0" providerId="LiveId" clId="{8613B7CF-5FFC-4C4A-9666-645709558EB1}" dt="2026-07-29T19:46:26.454" v="2458" actId="5793"/>
      <pc:docMkLst>
        <pc:docMk/>
      </pc:docMkLst>
      <pc:sldChg chg="addSp delSp modSp mod ord delAnim modAnim modNotesTx">
        <pc:chgData name="Donna Mac" userId="eb5f90803e1daff0" providerId="LiveId" clId="{8613B7CF-5FFC-4C4A-9666-645709558EB1}" dt="2026-07-23T16:47:06.782" v="1842" actId="113"/>
        <pc:sldMkLst>
          <pc:docMk/>
          <pc:sldMk cId="3425790676" sldId="256"/>
        </pc:sldMkLst>
        <pc:spChg chg="mod">
          <ac:chgData name="Donna Mac" userId="eb5f90803e1daff0" providerId="LiveId" clId="{8613B7CF-5FFC-4C4A-9666-645709558EB1}" dt="2026-07-22T16:06:14.113" v="853" actId="255"/>
          <ac:spMkLst>
            <pc:docMk/>
            <pc:sldMk cId="3425790676" sldId="256"/>
            <ac:spMk id="2" creationId="{91C1D65F-1502-06B7-40B3-A29ECE1D2F58}"/>
          </ac:spMkLst>
        </pc:spChg>
        <pc:spChg chg="add mod">
          <ac:chgData name="Donna Mac" userId="eb5f90803e1daff0" providerId="LiveId" clId="{8613B7CF-5FFC-4C4A-9666-645709558EB1}" dt="2026-07-23T16:47:06.782" v="1842" actId="113"/>
          <ac:spMkLst>
            <pc:docMk/>
            <pc:sldMk cId="3425790676" sldId="256"/>
            <ac:spMk id="7" creationId="{13A12E58-A6DA-64AD-962F-B43466008A57}"/>
          </ac:spMkLst>
        </pc:spChg>
        <pc:spChg chg="add mod">
          <ac:chgData name="Donna Mac" userId="eb5f90803e1daff0" providerId="LiveId" clId="{8613B7CF-5FFC-4C4A-9666-645709558EB1}" dt="2026-07-23T15:01:32.729" v="1428" actId="6549"/>
          <ac:spMkLst>
            <pc:docMk/>
            <pc:sldMk cId="3425790676" sldId="256"/>
            <ac:spMk id="8" creationId="{DF2B14F3-847F-D9D0-B1F2-F5BBB870148A}"/>
          </ac:spMkLst>
        </pc:spChg>
        <pc:spChg chg="add mod">
          <ac:chgData name="Donna Mac" userId="eb5f90803e1daff0" providerId="LiveId" clId="{8613B7CF-5FFC-4C4A-9666-645709558EB1}" dt="2026-07-23T15:02:18.056" v="1433" actId="1076"/>
          <ac:spMkLst>
            <pc:docMk/>
            <pc:sldMk cId="3425790676" sldId="256"/>
            <ac:spMk id="10" creationId="{5FE9FA04-269A-49D9-BB07-D01870139A7F}"/>
          </ac:spMkLst>
        </pc:spChg>
        <pc:picChg chg="add del">
          <ac:chgData name="Donna Mac" userId="eb5f90803e1daff0" providerId="LiveId" clId="{8613B7CF-5FFC-4C4A-9666-645709558EB1}" dt="2026-07-22T15:45:47.134" v="656" actId="478"/>
          <ac:picMkLst>
            <pc:docMk/>
            <pc:sldMk cId="3425790676" sldId="256"/>
            <ac:picMk id="4" creationId="{7E171282-80E5-44DD-6DDA-C4FE2904DA84}"/>
          </ac:picMkLst>
        </pc:picChg>
        <pc:picChg chg="add mod">
          <ac:chgData name="Donna Mac" userId="eb5f90803e1daff0" providerId="LiveId" clId="{8613B7CF-5FFC-4C4A-9666-645709558EB1}" dt="2026-07-23T15:09:51.110" v="1459"/>
          <ac:picMkLst>
            <pc:docMk/>
            <pc:sldMk cId="3425790676" sldId="256"/>
            <ac:picMk id="13" creationId="{17A6392D-DFDF-E7DC-C474-D2DB57704F14}"/>
          </ac:picMkLst>
        </pc:picChg>
      </pc:sldChg>
      <pc:sldChg chg="del">
        <pc:chgData name="Donna Mac" userId="eb5f90803e1daff0" providerId="LiveId" clId="{8613B7CF-5FFC-4C4A-9666-645709558EB1}" dt="2026-07-22T15:35:42.429" v="314" actId="2696"/>
        <pc:sldMkLst>
          <pc:docMk/>
          <pc:sldMk cId="2808032284" sldId="257"/>
        </pc:sldMkLst>
      </pc:sldChg>
      <pc:sldChg chg="addSp delSp modSp del mod ord delAnim modAnim modNotesTx">
        <pc:chgData name="Donna Mac" userId="eb5f90803e1daff0" providerId="LiveId" clId="{8613B7CF-5FFC-4C4A-9666-645709558EB1}" dt="2026-07-29T13:48:35.566" v="2205" actId="2696"/>
        <pc:sldMkLst>
          <pc:docMk/>
          <pc:sldMk cId="4102993563" sldId="258"/>
        </pc:sldMkLst>
      </pc:sldChg>
      <pc:sldChg chg="addSp delSp modSp mod ord modAnim modNotesTx">
        <pc:chgData name="Donna Mac" userId="eb5f90803e1daff0" providerId="LiveId" clId="{8613B7CF-5FFC-4C4A-9666-645709558EB1}" dt="2026-07-29T19:35:28.345" v="2431" actId="20577"/>
        <pc:sldMkLst>
          <pc:docMk/>
          <pc:sldMk cId="1998359230" sldId="259"/>
        </pc:sldMkLst>
        <pc:spChg chg="mod">
          <ac:chgData name="Donna Mac" userId="eb5f90803e1daff0" providerId="LiveId" clId="{8613B7CF-5FFC-4C4A-9666-645709558EB1}" dt="2026-07-23T14:48:41.341" v="1298" actId="1076"/>
          <ac:spMkLst>
            <pc:docMk/>
            <pc:sldMk cId="1998359230" sldId="259"/>
            <ac:spMk id="2" creationId="{0C694575-406F-4143-1F41-0E748417B37D}"/>
          </ac:spMkLst>
        </pc:spChg>
        <pc:spChg chg="mod">
          <ac:chgData name="Donna Mac" userId="eb5f90803e1daff0" providerId="LiveId" clId="{8613B7CF-5FFC-4C4A-9666-645709558EB1}" dt="2026-07-23T14:48:54.172" v="1312" actId="1036"/>
          <ac:spMkLst>
            <pc:docMk/>
            <pc:sldMk cId="1998359230" sldId="259"/>
            <ac:spMk id="3" creationId="{DA33D4ED-F95B-655E-627F-3D1BF77FC7E0}"/>
          </ac:spMkLst>
        </pc:spChg>
        <pc:spChg chg="add mod">
          <ac:chgData name="Donna Mac" userId="eb5f90803e1daff0" providerId="LiveId" clId="{8613B7CF-5FFC-4C4A-9666-645709558EB1}" dt="2026-07-23T14:48:54.172" v="1312" actId="1036"/>
          <ac:spMkLst>
            <pc:docMk/>
            <pc:sldMk cId="1998359230" sldId="259"/>
            <ac:spMk id="5" creationId="{C4199B31-0586-0BC1-DAA5-80CC488E6D4A}"/>
          </ac:spMkLst>
        </pc:spChg>
        <pc:spChg chg="add mod">
          <ac:chgData name="Donna Mac" userId="eb5f90803e1daff0" providerId="LiveId" clId="{8613B7CF-5FFC-4C4A-9666-645709558EB1}" dt="2026-07-23T14:48:54.172" v="1312" actId="1036"/>
          <ac:spMkLst>
            <pc:docMk/>
            <pc:sldMk cId="1998359230" sldId="259"/>
            <ac:spMk id="6" creationId="{AC997D5D-3A67-8D3F-5C73-1C3603BD5B66}"/>
          </ac:spMkLst>
        </pc:spChg>
        <pc:spChg chg="add mod">
          <ac:chgData name="Donna Mac" userId="eb5f90803e1daff0" providerId="LiveId" clId="{8613B7CF-5FFC-4C4A-9666-645709558EB1}" dt="2026-07-23T14:48:54.172" v="1312" actId="1036"/>
          <ac:spMkLst>
            <pc:docMk/>
            <pc:sldMk cId="1998359230" sldId="259"/>
            <ac:spMk id="7" creationId="{F4E30434-44F8-C623-6B1B-E3AB10833449}"/>
          </ac:spMkLst>
        </pc:spChg>
        <pc:spChg chg="add mod">
          <ac:chgData name="Donna Mac" userId="eb5f90803e1daff0" providerId="LiveId" clId="{8613B7CF-5FFC-4C4A-9666-645709558EB1}" dt="2026-07-23T14:48:54.172" v="1312" actId="1036"/>
          <ac:spMkLst>
            <pc:docMk/>
            <pc:sldMk cId="1998359230" sldId="259"/>
            <ac:spMk id="8" creationId="{DE55E54B-F20F-EA3F-C226-565DED19F9B3}"/>
          </ac:spMkLst>
        </pc:spChg>
        <pc:spChg chg="add mod">
          <ac:chgData name="Donna Mac" userId="eb5f90803e1daff0" providerId="LiveId" clId="{8613B7CF-5FFC-4C4A-9666-645709558EB1}" dt="2026-07-23T14:48:54.172" v="1312" actId="1036"/>
          <ac:spMkLst>
            <pc:docMk/>
            <pc:sldMk cId="1998359230" sldId="259"/>
            <ac:spMk id="9" creationId="{8A2F3A55-C849-BC8B-FF63-EFA37DBB5B91}"/>
          </ac:spMkLst>
        </pc:spChg>
        <pc:spChg chg="add mod">
          <ac:chgData name="Donna Mac" userId="eb5f90803e1daff0" providerId="LiveId" clId="{8613B7CF-5FFC-4C4A-9666-645709558EB1}" dt="2026-07-23T14:49:22.288" v="1320" actId="255"/>
          <ac:spMkLst>
            <pc:docMk/>
            <pc:sldMk cId="1998359230" sldId="259"/>
            <ac:spMk id="11" creationId="{85A2C567-F040-3EE3-0DEE-D191E2B8E137}"/>
          </ac:spMkLst>
        </pc:spChg>
        <pc:picChg chg="add del mod">
          <ac:chgData name="Donna Mac" userId="eb5f90803e1daff0" providerId="LiveId" clId="{8613B7CF-5FFC-4C4A-9666-645709558EB1}" dt="2026-07-29T15:01:16.098" v="2311" actId="478"/>
          <ac:picMkLst>
            <pc:docMk/>
            <pc:sldMk cId="1998359230" sldId="259"/>
            <ac:picMk id="10" creationId="{50DB8D7D-AA04-27F1-986F-1EDBF5549397}"/>
          </ac:picMkLst>
        </pc:picChg>
        <pc:picChg chg="add mod">
          <ac:chgData name="Donna Mac" userId="eb5f90803e1daff0" providerId="LiveId" clId="{8613B7CF-5FFC-4C4A-9666-645709558EB1}" dt="2026-07-23T15:09:56.744" v="1460"/>
          <ac:picMkLst>
            <pc:docMk/>
            <pc:sldMk cId="1998359230" sldId="259"/>
            <ac:picMk id="12" creationId="{300A051A-6981-2C6B-3516-21EDE6339BB6}"/>
          </ac:picMkLst>
        </pc:picChg>
        <pc:picChg chg="add del mod">
          <ac:chgData name="Donna Mac" userId="eb5f90803e1daff0" providerId="LiveId" clId="{8613B7CF-5FFC-4C4A-9666-645709558EB1}" dt="2026-07-29T15:01:18.109" v="2312" actId="478"/>
          <ac:picMkLst>
            <pc:docMk/>
            <pc:sldMk cId="1998359230" sldId="259"/>
            <ac:picMk id="13" creationId="{CA745057-7E16-BB06-41ED-6E5F2B775441}"/>
          </ac:picMkLst>
        </pc:picChg>
      </pc:sldChg>
      <pc:sldChg chg="addSp delSp modSp mod modAnim setClrOvrMap">
        <pc:chgData name="Donna Mac" userId="eb5f90803e1daff0" providerId="LiveId" clId="{8613B7CF-5FFC-4C4A-9666-645709558EB1}" dt="2026-07-29T18:53:34.923" v="2411"/>
        <pc:sldMkLst>
          <pc:docMk/>
          <pc:sldMk cId="3755223390" sldId="260"/>
        </pc:sldMkLst>
        <pc:spChg chg="mod">
          <ac:chgData name="Donna Mac" userId="eb5f90803e1daff0" providerId="LiveId" clId="{8613B7CF-5FFC-4C4A-9666-645709558EB1}" dt="2026-07-29T13:47:30.717" v="2196" actId="255"/>
          <ac:spMkLst>
            <pc:docMk/>
            <pc:sldMk cId="3755223390" sldId="260"/>
            <ac:spMk id="2" creationId="{257883EC-D75F-F2C9-3982-00835FC91715}"/>
          </ac:spMkLst>
        </pc:spChg>
        <pc:spChg chg="mod">
          <ac:chgData name="Donna Mac" userId="eb5f90803e1daff0" providerId="LiveId" clId="{8613B7CF-5FFC-4C4A-9666-645709558EB1}" dt="2026-07-29T18:51:54.906" v="2410" actId="1076"/>
          <ac:spMkLst>
            <pc:docMk/>
            <pc:sldMk cId="3755223390" sldId="260"/>
            <ac:spMk id="3" creationId="{B456B1CA-8E60-6BE6-CEDD-63160E4FEE2E}"/>
          </ac:spMkLst>
        </pc:spChg>
        <pc:spChg chg="add mod">
          <ac:chgData name="Donna Mac" userId="eb5f90803e1daff0" providerId="LiveId" clId="{8613B7CF-5FFC-4C4A-9666-645709558EB1}" dt="2026-07-29T18:51:06.838" v="2403" actId="1076"/>
          <ac:spMkLst>
            <pc:docMk/>
            <pc:sldMk cId="3755223390" sldId="260"/>
            <ac:spMk id="6" creationId="{F08833B5-A4F8-B3BB-7E83-DB5DC51A6724}"/>
          </ac:spMkLst>
        </pc:spChg>
        <pc:spChg chg="add mod">
          <ac:chgData name="Donna Mac" userId="eb5f90803e1daff0" providerId="LiveId" clId="{8613B7CF-5FFC-4C4A-9666-645709558EB1}" dt="2026-07-29T18:50:43.205" v="2400" actId="14100"/>
          <ac:spMkLst>
            <pc:docMk/>
            <pc:sldMk cId="3755223390" sldId="260"/>
            <ac:spMk id="7" creationId="{C7F242B4-D5B3-340D-32E0-26B861216C31}"/>
          </ac:spMkLst>
        </pc:spChg>
        <pc:spChg chg="add mod">
          <ac:chgData name="Donna Mac" userId="eb5f90803e1daff0" providerId="LiveId" clId="{8613B7CF-5FFC-4C4A-9666-645709558EB1}" dt="2026-07-29T18:51:13.672" v="2404" actId="1076"/>
          <ac:spMkLst>
            <pc:docMk/>
            <pc:sldMk cId="3755223390" sldId="260"/>
            <ac:spMk id="8" creationId="{69F57B12-EA88-0B31-DF5A-6B9CDBD656AC}"/>
          </ac:spMkLst>
        </pc:spChg>
        <pc:spChg chg="add">
          <ac:chgData name="Donna Mac" userId="eb5f90803e1daff0" providerId="LiveId" clId="{8613B7CF-5FFC-4C4A-9666-645709558EB1}" dt="2026-07-22T15:02:11.400" v="11" actId="26606"/>
          <ac:spMkLst>
            <pc:docMk/>
            <pc:sldMk cId="3755223390" sldId="260"/>
            <ac:spMk id="33" creationId="{0EECA69B-4C2A-7F31-8019-E90DB3BD49CB}"/>
          </ac:spMkLst>
        </pc:spChg>
        <pc:spChg chg="add">
          <ac:chgData name="Donna Mac" userId="eb5f90803e1daff0" providerId="LiveId" clId="{8613B7CF-5FFC-4C4A-9666-645709558EB1}" dt="2026-07-22T15:02:11.400" v="11" actId="26606"/>
          <ac:spMkLst>
            <pc:docMk/>
            <pc:sldMk cId="3755223390" sldId="260"/>
            <ac:spMk id="35" creationId="{495DEB6A-976D-98B6-8875-F4C240958B3E}"/>
          </ac:spMkLst>
        </pc:spChg>
        <pc:picChg chg="mod">
          <ac:chgData name="Donna Mac" userId="eb5f90803e1daff0" providerId="LiveId" clId="{8613B7CF-5FFC-4C4A-9666-645709558EB1}" dt="2026-07-29T18:51:43.575" v="2409" actId="1076"/>
          <ac:picMkLst>
            <pc:docMk/>
            <pc:sldMk cId="3755223390" sldId="260"/>
            <ac:picMk id="4" creationId="{EEA1A472-0F53-FC9E-621F-62979B8A86F9}"/>
          </ac:picMkLst>
        </pc:picChg>
        <pc:picChg chg="add mod">
          <ac:chgData name="Donna Mac" userId="eb5f90803e1daff0" providerId="LiveId" clId="{8613B7CF-5FFC-4C4A-9666-645709558EB1}" dt="2026-07-29T18:50:55.905" v="2402" actId="1076"/>
          <ac:picMkLst>
            <pc:docMk/>
            <pc:sldMk cId="3755223390" sldId="260"/>
            <ac:picMk id="5" creationId="{4F1599A3-3C95-A780-83CD-9518A650B7E5}"/>
          </ac:picMkLst>
        </pc:picChg>
        <pc:picChg chg="add del mod">
          <ac:chgData name="Donna Mac" userId="eb5f90803e1daff0" providerId="LiveId" clId="{8613B7CF-5FFC-4C4A-9666-645709558EB1}" dt="2026-07-29T13:47:06.047" v="2191" actId="478"/>
          <ac:picMkLst>
            <pc:docMk/>
            <pc:sldMk cId="3755223390" sldId="260"/>
            <ac:picMk id="2050" creationId="{DC538ACA-800E-228D-71AE-21B836BD73D2}"/>
          </ac:picMkLst>
        </pc:picChg>
      </pc:sldChg>
      <pc:sldChg chg="addSp delSp modSp mod ord delAnim modAnim">
        <pc:chgData name="Donna Mac" userId="eb5f90803e1daff0" providerId="LiveId" clId="{8613B7CF-5FFC-4C4A-9666-645709558EB1}" dt="2026-07-29T19:43:12.951" v="2455" actId="20577"/>
        <pc:sldMkLst>
          <pc:docMk/>
          <pc:sldMk cId="1779510206" sldId="261"/>
        </pc:sldMkLst>
        <pc:spChg chg="mod">
          <ac:chgData name="Donna Mac" userId="eb5f90803e1daff0" providerId="LiveId" clId="{8613B7CF-5FFC-4C4A-9666-645709558EB1}" dt="2026-07-22T16:30:45.601" v="1139" actId="20577"/>
          <ac:spMkLst>
            <pc:docMk/>
            <pc:sldMk cId="1779510206" sldId="261"/>
            <ac:spMk id="2" creationId="{73CFDFE5-CACD-A1B6-272B-7638C5B08E0D}"/>
          </ac:spMkLst>
        </pc:spChg>
        <pc:spChg chg="add mod">
          <ac:chgData name="Donna Mac" userId="eb5f90803e1daff0" providerId="LiveId" clId="{8613B7CF-5FFC-4C4A-9666-645709558EB1}" dt="2026-07-29T19:43:12.951" v="2455" actId="20577"/>
          <ac:spMkLst>
            <pc:docMk/>
            <pc:sldMk cId="1779510206" sldId="261"/>
            <ac:spMk id="7" creationId="{DB07C19E-098F-6183-4CB7-24905562DC1E}"/>
          </ac:spMkLst>
        </pc:spChg>
        <pc:spChg chg="add mod">
          <ac:chgData name="Donna Mac" userId="eb5f90803e1daff0" providerId="LiveId" clId="{8613B7CF-5FFC-4C4A-9666-645709558EB1}" dt="2026-07-23T15:11:09.164" v="1466" actId="255"/>
          <ac:spMkLst>
            <pc:docMk/>
            <pc:sldMk cId="1779510206" sldId="261"/>
            <ac:spMk id="8" creationId="{2E3D65BF-0E29-38BB-2C0B-7D492CC1A265}"/>
          </ac:spMkLst>
        </pc:spChg>
        <pc:spChg chg="add mod">
          <ac:chgData name="Donna Mac" userId="eb5f90803e1daff0" providerId="LiveId" clId="{8613B7CF-5FFC-4C4A-9666-645709558EB1}" dt="2026-07-23T15:11:01.580" v="1465" actId="255"/>
          <ac:spMkLst>
            <pc:docMk/>
            <pc:sldMk cId="1779510206" sldId="261"/>
            <ac:spMk id="9" creationId="{703537DB-3807-C544-7741-5AF80725FF46}"/>
          </ac:spMkLst>
        </pc:spChg>
        <pc:spChg chg="add mod">
          <ac:chgData name="Donna Mac" userId="eb5f90803e1daff0" providerId="LiveId" clId="{8613B7CF-5FFC-4C4A-9666-645709558EB1}" dt="2026-07-24T13:41:58.273" v="2176" actId="113"/>
          <ac:spMkLst>
            <pc:docMk/>
            <pc:sldMk cId="1779510206" sldId="261"/>
            <ac:spMk id="10" creationId="{1865A82C-D20F-66D9-05ED-ADFCEF94ECCE}"/>
          </ac:spMkLst>
        </pc:spChg>
        <pc:spChg chg="add mod">
          <ac:chgData name="Donna Mac" userId="eb5f90803e1daff0" providerId="LiveId" clId="{8613B7CF-5FFC-4C4A-9666-645709558EB1}" dt="2026-07-29T18:45:16.654" v="2341" actId="20577"/>
          <ac:spMkLst>
            <pc:docMk/>
            <pc:sldMk cId="1779510206" sldId="261"/>
            <ac:spMk id="12" creationId="{53529029-AC78-EDCD-CB66-D09D7F3CFD30}"/>
          </ac:spMkLst>
        </pc:spChg>
        <pc:picChg chg="mod">
          <ac:chgData name="Donna Mac" userId="eb5f90803e1daff0" providerId="LiveId" clId="{8613B7CF-5FFC-4C4A-9666-645709558EB1}" dt="2026-07-23T15:10:49.551" v="1464" actId="255"/>
          <ac:picMkLst>
            <pc:docMk/>
            <pc:sldMk cId="1779510206" sldId="261"/>
            <ac:picMk id="4" creationId="{84FA5610-E1E8-E7FF-8E60-C06966611F56}"/>
          </ac:picMkLst>
        </pc:picChg>
        <pc:picChg chg="add mod">
          <ac:chgData name="Donna Mac" userId="eb5f90803e1daff0" providerId="LiveId" clId="{8613B7CF-5FFC-4C4A-9666-645709558EB1}" dt="2026-07-23T15:10:31.832" v="1463"/>
          <ac:picMkLst>
            <pc:docMk/>
            <pc:sldMk cId="1779510206" sldId="261"/>
            <ac:picMk id="11" creationId="{DAAD84CD-19AA-4C30-3A66-87C3A88EB68A}"/>
          </ac:picMkLst>
        </pc:picChg>
        <pc:picChg chg="add del mod">
          <ac:chgData name="Donna Mac" userId="eb5f90803e1daff0" providerId="LiveId" clId="{8613B7CF-5FFC-4C4A-9666-645709558EB1}" dt="2026-07-29T15:00:54.086" v="2307" actId="478"/>
          <ac:picMkLst>
            <pc:docMk/>
            <pc:sldMk cId="1779510206" sldId="261"/>
            <ac:picMk id="13" creationId="{8788EE92-2BB9-742D-32E1-8568CD01C3C2}"/>
          </ac:picMkLst>
        </pc:picChg>
      </pc:sldChg>
      <pc:sldChg chg="addSp delSp modSp mod delAnim modAnim modNotesTx">
        <pc:chgData name="Donna Mac" userId="eb5f90803e1daff0" providerId="LiveId" clId="{8613B7CF-5FFC-4C4A-9666-645709558EB1}" dt="2026-07-29T18:55:01.255" v="2425" actId="20577"/>
        <pc:sldMkLst>
          <pc:docMk/>
          <pc:sldMk cId="1657688362" sldId="262"/>
        </pc:sldMkLst>
        <pc:spChg chg="mod">
          <ac:chgData name="Donna Mac" userId="eb5f90803e1daff0" providerId="LiveId" clId="{8613B7CF-5FFC-4C4A-9666-645709558EB1}" dt="2026-07-29T13:48:46.834" v="2222" actId="5793"/>
          <ac:spMkLst>
            <pc:docMk/>
            <pc:sldMk cId="1657688362" sldId="262"/>
            <ac:spMk id="2" creationId="{EF783109-971E-87A0-4335-774EE4C2DC87}"/>
          </ac:spMkLst>
        </pc:spChg>
        <pc:spChg chg="add mod">
          <ac:chgData name="Donna Mac" userId="eb5f90803e1daff0" providerId="LiveId" clId="{8613B7CF-5FFC-4C4A-9666-645709558EB1}" dt="2026-07-23T14:54:08.545" v="1406" actId="20577"/>
          <ac:spMkLst>
            <pc:docMk/>
            <pc:sldMk cId="1657688362" sldId="262"/>
            <ac:spMk id="8" creationId="{E361AE1E-16B3-0FF4-43FF-AADD59A1730E}"/>
          </ac:spMkLst>
        </pc:spChg>
        <pc:picChg chg="add mod">
          <ac:chgData name="Donna Mac" userId="eb5f90803e1daff0" providerId="LiveId" clId="{8613B7CF-5FFC-4C4A-9666-645709558EB1}" dt="2026-07-22T16:39:54.492" v="1192" actId="1076"/>
          <ac:picMkLst>
            <pc:docMk/>
            <pc:sldMk cId="1657688362" sldId="262"/>
            <ac:picMk id="7" creationId="{6B7098DD-1DEF-2286-A00D-6E7352F8EA53}"/>
          </ac:picMkLst>
        </pc:picChg>
        <pc:picChg chg="add del mod">
          <ac:chgData name="Donna Mac" userId="eb5f90803e1daff0" providerId="LiveId" clId="{8613B7CF-5FFC-4C4A-9666-645709558EB1}" dt="2026-07-29T13:48:39.941" v="2207" actId="478"/>
          <ac:picMkLst>
            <pc:docMk/>
            <pc:sldMk cId="1657688362" sldId="262"/>
            <ac:picMk id="9" creationId="{1CD2802A-B378-FA78-D259-CD68FDF5D7BF}"/>
          </ac:picMkLst>
        </pc:picChg>
      </pc:sldChg>
      <pc:sldChg chg="addSp delSp modSp add mod delAnim modAnim">
        <pc:chgData name="Donna Mac" userId="eb5f90803e1daff0" providerId="LiveId" clId="{8613B7CF-5FFC-4C4A-9666-645709558EB1}" dt="2026-07-29T15:01:10.407" v="2310" actId="478"/>
        <pc:sldMkLst>
          <pc:docMk/>
          <pc:sldMk cId="371909828" sldId="263"/>
        </pc:sldMkLst>
        <pc:spChg chg="mod">
          <ac:chgData name="Donna Mac" userId="eb5f90803e1daff0" providerId="LiveId" clId="{8613B7CF-5FFC-4C4A-9666-645709558EB1}" dt="2026-07-22T16:09:12.864" v="918" actId="1076"/>
          <ac:spMkLst>
            <pc:docMk/>
            <pc:sldMk cId="371909828" sldId="263"/>
            <ac:spMk id="2" creationId="{A2CA2079-356D-4554-0BC7-B35C96F6804F}"/>
          </ac:spMkLst>
        </pc:spChg>
        <pc:picChg chg="add mod">
          <ac:chgData name="Donna Mac" userId="eb5f90803e1daff0" providerId="LiveId" clId="{8613B7CF-5FFC-4C4A-9666-645709558EB1}" dt="2026-07-22T16:08:36.472" v="915" actId="1035"/>
          <ac:picMkLst>
            <pc:docMk/>
            <pc:sldMk cId="371909828" sldId="263"/>
            <ac:picMk id="3" creationId="{1AD5C8F5-2901-4DEB-05AF-6113BC03D9B5}"/>
          </ac:picMkLst>
        </pc:picChg>
        <pc:picChg chg="mod">
          <ac:chgData name="Donna Mac" userId="eb5f90803e1daff0" providerId="LiveId" clId="{8613B7CF-5FFC-4C4A-9666-645709558EB1}" dt="2026-07-22T16:07:43.932" v="859" actId="1076"/>
          <ac:picMkLst>
            <pc:docMk/>
            <pc:sldMk cId="371909828" sldId="263"/>
            <ac:picMk id="4" creationId="{EC79132A-8563-5868-4A88-43A5C46F6D7D}"/>
          </ac:picMkLst>
        </pc:picChg>
        <pc:picChg chg="add mod">
          <ac:chgData name="Donna Mac" userId="eb5f90803e1daff0" providerId="LiveId" clId="{8613B7CF-5FFC-4C4A-9666-645709558EB1}" dt="2026-07-22T16:08:36.472" v="915" actId="1035"/>
          <ac:picMkLst>
            <pc:docMk/>
            <pc:sldMk cId="371909828" sldId="263"/>
            <ac:picMk id="5" creationId="{5C41CC53-EF0A-FEEE-FFB4-85ED39F4466E}"/>
          </ac:picMkLst>
        </pc:picChg>
        <pc:picChg chg="add mod">
          <ac:chgData name="Donna Mac" userId="eb5f90803e1daff0" providerId="LiveId" clId="{8613B7CF-5FFC-4C4A-9666-645709558EB1}" dt="2026-07-23T15:09:47.240" v="1458"/>
          <ac:picMkLst>
            <pc:docMk/>
            <pc:sldMk cId="371909828" sldId="263"/>
            <ac:picMk id="11" creationId="{3300E3DD-CD73-4B4C-756C-B42A6C0FB553}"/>
          </ac:picMkLst>
        </pc:picChg>
        <pc:picChg chg="add del mod">
          <ac:chgData name="Donna Mac" userId="eb5f90803e1daff0" providerId="LiveId" clId="{8613B7CF-5FFC-4C4A-9666-645709558EB1}" dt="2026-07-29T15:01:10.407" v="2310" actId="478"/>
          <ac:picMkLst>
            <pc:docMk/>
            <pc:sldMk cId="371909828" sldId="263"/>
            <ac:picMk id="12" creationId="{28A46C37-63E0-1BFC-C875-0198035EFAE2}"/>
          </ac:picMkLst>
        </pc:picChg>
      </pc:sldChg>
      <pc:sldChg chg="modSp add del modAnim">
        <pc:chgData name="Donna Mac" userId="eb5f90803e1daff0" providerId="LiveId" clId="{8613B7CF-5FFC-4C4A-9666-645709558EB1}" dt="2026-07-23T17:06:36.662" v="2083" actId="2696"/>
        <pc:sldMkLst>
          <pc:docMk/>
          <pc:sldMk cId="1104350550" sldId="264"/>
        </pc:sldMkLst>
      </pc:sldChg>
      <pc:sldChg chg="addSp delSp modSp add mod ord delAnim modAnim">
        <pc:chgData name="Donna Mac" userId="eb5f90803e1daff0" providerId="LiveId" clId="{8613B7CF-5FFC-4C4A-9666-645709558EB1}" dt="2026-07-29T13:51:47.396" v="2285" actId="20577"/>
        <pc:sldMkLst>
          <pc:docMk/>
          <pc:sldMk cId="981049352" sldId="265"/>
        </pc:sldMkLst>
        <pc:spChg chg="mod">
          <ac:chgData name="Donna Mac" userId="eb5f90803e1daff0" providerId="LiveId" clId="{8613B7CF-5FFC-4C4A-9666-645709558EB1}" dt="2026-07-29T13:50:19.305" v="2270" actId="20577"/>
          <ac:spMkLst>
            <pc:docMk/>
            <pc:sldMk cId="981049352" sldId="265"/>
            <ac:spMk id="2" creationId="{9058F310-056F-2851-FFCB-45C9499137E6}"/>
          </ac:spMkLst>
        </pc:spChg>
        <pc:spChg chg="add mod">
          <ac:chgData name="Donna Mac" userId="eb5f90803e1daff0" providerId="LiveId" clId="{8613B7CF-5FFC-4C4A-9666-645709558EB1}" dt="2026-07-29T13:51:47.396" v="2285" actId="20577"/>
          <ac:spMkLst>
            <pc:docMk/>
            <pc:sldMk cId="981049352" sldId="265"/>
            <ac:spMk id="3" creationId="{8F4801A8-7426-ADB6-1D7B-D4BE36F48274}"/>
          </ac:spMkLst>
        </pc:spChg>
        <pc:spChg chg="add mod">
          <ac:chgData name="Donna Mac" userId="eb5f90803e1daff0" providerId="LiveId" clId="{8613B7CF-5FFC-4C4A-9666-645709558EB1}" dt="2026-07-29T13:49:40.123" v="2241" actId="1036"/>
          <ac:spMkLst>
            <pc:docMk/>
            <pc:sldMk cId="981049352" sldId="265"/>
            <ac:spMk id="12" creationId="{8DE53DE6-3285-B3D7-26B4-F72DC6767B50}"/>
          </ac:spMkLst>
        </pc:spChg>
        <pc:spChg chg="add mod">
          <ac:chgData name="Donna Mac" userId="eb5f90803e1daff0" providerId="LiveId" clId="{8613B7CF-5FFC-4C4A-9666-645709558EB1}" dt="2026-07-29T13:49:40.123" v="2241" actId="1036"/>
          <ac:spMkLst>
            <pc:docMk/>
            <pc:sldMk cId="981049352" sldId="265"/>
            <ac:spMk id="13" creationId="{52504000-33FA-C920-E6A6-BFC79551248B}"/>
          </ac:spMkLst>
        </pc:spChg>
        <pc:spChg chg="add del mod">
          <ac:chgData name="Donna Mac" userId="eb5f90803e1daff0" providerId="LiveId" clId="{8613B7CF-5FFC-4C4A-9666-645709558EB1}" dt="2026-07-29T13:49:30.855" v="2227" actId="478"/>
          <ac:spMkLst>
            <pc:docMk/>
            <pc:sldMk cId="981049352" sldId="265"/>
            <ac:spMk id="14" creationId="{BCA4153E-1E75-43EE-3E8C-4E9A2C58E79A}"/>
          </ac:spMkLst>
        </pc:spChg>
        <pc:spChg chg="add">
          <ac:chgData name="Donna Mac" userId="eb5f90803e1daff0" providerId="LiveId" clId="{8613B7CF-5FFC-4C4A-9666-645709558EB1}" dt="2026-07-22T16:12:57.670" v="924" actId="26606"/>
          <ac:spMkLst>
            <pc:docMk/>
            <pc:sldMk cId="981049352" sldId="265"/>
            <ac:spMk id="49" creationId="{01187F7A-920C-B377-65E8-1CF4CBCE3C2C}"/>
          </ac:spMkLst>
        </pc:spChg>
        <pc:picChg chg="mod ord">
          <ac:chgData name="Donna Mac" userId="eb5f90803e1daff0" providerId="LiveId" clId="{8613B7CF-5FFC-4C4A-9666-645709558EB1}" dt="2026-07-22T16:12:57.670" v="924" actId="26606"/>
          <ac:picMkLst>
            <pc:docMk/>
            <pc:sldMk cId="981049352" sldId="265"/>
            <ac:picMk id="4" creationId="{42F3D019-C12E-D54F-8B53-644E429E6E80}"/>
          </ac:picMkLst>
        </pc:picChg>
        <pc:picChg chg="add mod">
          <ac:chgData name="Donna Mac" userId="eb5f90803e1daff0" providerId="LiveId" clId="{8613B7CF-5FFC-4C4A-9666-645709558EB1}" dt="2026-07-23T15:10:27.818" v="1462"/>
          <ac:picMkLst>
            <pc:docMk/>
            <pc:sldMk cId="981049352" sldId="265"/>
            <ac:picMk id="15" creationId="{E91D4738-5C0B-7DBC-7714-CDE503D589FA}"/>
          </ac:picMkLst>
        </pc:picChg>
      </pc:sldChg>
      <pc:sldChg chg="addSp modSp new del mod ord">
        <pc:chgData name="Donna Mac" userId="eb5f90803e1daff0" providerId="LiveId" clId="{8613B7CF-5FFC-4C4A-9666-645709558EB1}" dt="2026-07-22T16:31:42.200" v="1140" actId="2696"/>
        <pc:sldMkLst>
          <pc:docMk/>
          <pc:sldMk cId="2833390108" sldId="266"/>
        </pc:sldMkLst>
      </pc:sldChg>
      <pc:sldChg chg="addSp delSp modSp add mod ord delAnim modAnim modNotesTx">
        <pc:chgData name="Donna Mac" userId="eb5f90803e1daff0" providerId="LiveId" clId="{8613B7CF-5FFC-4C4A-9666-645709558EB1}" dt="2026-07-29T15:01:05.712" v="2309" actId="478"/>
        <pc:sldMkLst>
          <pc:docMk/>
          <pc:sldMk cId="909421780" sldId="267"/>
        </pc:sldMkLst>
        <pc:spChg chg="mod">
          <ac:chgData name="Donna Mac" userId="eb5f90803e1daff0" providerId="LiveId" clId="{8613B7CF-5FFC-4C4A-9666-645709558EB1}" dt="2026-07-23T17:18:50.129" v="2154" actId="20577"/>
          <ac:spMkLst>
            <pc:docMk/>
            <pc:sldMk cId="909421780" sldId="267"/>
            <ac:spMk id="2" creationId="{8F0DA401-DD18-5D92-DB36-2984AE7F6C69}"/>
          </ac:spMkLst>
        </pc:spChg>
        <pc:spChg chg="add mod">
          <ac:chgData name="Donna Mac" userId="eb5f90803e1daff0" providerId="LiveId" clId="{8613B7CF-5FFC-4C4A-9666-645709558EB1}" dt="2026-07-23T17:19:04.020" v="2155" actId="1076"/>
          <ac:spMkLst>
            <pc:docMk/>
            <pc:sldMk cId="909421780" sldId="267"/>
            <ac:spMk id="3" creationId="{803D73A1-9F10-6260-AD88-B8A8C5779218}"/>
          </ac:spMkLst>
        </pc:spChg>
        <pc:spChg chg="mod">
          <ac:chgData name="Donna Mac" userId="eb5f90803e1daff0" providerId="LiveId" clId="{8613B7CF-5FFC-4C4A-9666-645709558EB1}" dt="2026-07-22T16:24:15.942" v="1079" actId="1076"/>
          <ac:spMkLst>
            <pc:docMk/>
            <pc:sldMk cId="909421780" sldId="267"/>
            <ac:spMk id="11" creationId="{44BBD5D2-76AD-21DC-50E4-70AB082E97CD}"/>
          </ac:spMkLst>
        </pc:spChg>
        <pc:picChg chg="add del mod">
          <ac:chgData name="Donna Mac" userId="eb5f90803e1daff0" providerId="LiveId" clId="{8613B7CF-5FFC-4C4A-9666-645709558EB1}" dt="2026-07-29T15:01:05.712" v="2309" actId="478"/>
          <ac:picMkLst>
            <pc:docMk/>
            <pc:sldMk cId="909421780" sldId="267"/>
            <ac:picMk id="6" creationId="{FCCD3DB6-9A4F-845D-D486-FA4D2502AD99}"/>
          </ac:picMkLst>
        </pc:picChg>
      </pc:sldChg>
      <pc:sldChg chg="addSp delSp modSp add mod ord modAnim">
        <pc:chgData name="Donna Mac" userId="eb5f90803e1daff0" providerId="LiveId" clId="{8613B7CF-5FFC-4C4A-9666-645709558EB1}" dt="2026-07-29T19:46:26.454" v="2458" actId="5793"/>
        <pc:sldMkLst>
          <pc:docMk/>
          <pc:sldMk cId="2966146302" sldId="268"/>
        </pc:sldMkLst>
        <pc:spChg chg="mod">
          <ac:chgData name="Donna Mac" userId="eb5f90803e1daff0" providerId="LiveId" clId="{8613B7CF-5FFC-4C4A-9666-645709558EB1}" dt="2026-07-23T17:04:19.809" v="1949" actId="27636"/>
          <ac:spMkLst>
            <pc:docMk/>
            <pc:sldMk cId="2966146302" sldId="268"/>
            <ac:spMk id="2" creationId="{AD78961E-38A8-BCF8-DD31-01C1010034D6}"/>
          </ac:spMkLst>
        </pc:spChg>
        <pc:spChg chg="mod">
          <ac:chgData name="Donna Mac" userId="eb5f90803e1daff0" providerId="LiveId" clId="{8613B7CF-5FFC-4C4A-9666-645709558EB1}" dt="2026-07-29T19:46:26.454" v="2458" actId="5793"/>
          <ac:spMkLst>
            <pc:docMk/>
            <pc:sldMk cId="2966146302" sldId="268"/>
            <ac:spMk id="11" creationId="{28D514B2-1C56-0619-8CC1-B8367E38B207}"/>
          </ac:spMkLst>
        </pc:spChg>
        <pc:spChg chg="mod">
          <ac:chgData name="Donna Mac" userId="eb5f90803e1daff0" providerId="LiveId" clId="{8613B7CF-5FFC-4C4A-9666-645709558EB1}" dt="2026-07-23T17:05:21.195" v="2025" actId="20577"/>
          <ac:spMkLst>
            <pc:docMk/>
            <pc:sldMk cId="2966146302" sldId="268"/>
            <ac:spMk id="12" creationId="{7C1C27CA-BA30-6D0C-7BC2-30C94C33C817}"/>
          </ac:spMkLst>
        </pc:spChg>
        <pc:spChg chg="mod">
          <ac:chgData name="Donna Mac" userId="eb5f90803e1daff0" providerId="LiveId" clId="{8613B7CF-5FFC-4C4A-9666-645709558EB1}" dt="2026-07-23T17:05:40.380" v="2075" actId="20577"/>
          <ac:spMkLst>
            <pc:docMk/>
            <pc:sldMk cId="2966146302" sldId="268"/>
            <ac:spMk id="13" creationId="{0B4B638C-99BB-DF3A-5CE7-9EF160BC8E2A}"/>
          </ac:spMkLst>
        </pc:spChg>
        <pc:picChg chg="add del mod">
          <ac:chgData name="Donna Mac" userId="eb5f90803e1daff0" providerId="LiveId" clId="{8613B7CF-5FFC-4C4A-9666-645709558EB1}" dt="2026-07-29T15:00:46.977" v="2306" actId="478"/>
          <ac:picMkLst>
            <pc:docMk/>
            <pc:sldMk cId="2966146302" sldId="268"/>
            <ac:picMk id="3" creationId="{999B9F32-E8FF-DCC7-4AB6-02679CBFCD95}"/>
          </ac:picMkLst>
        </pc:picChg>
      </pc:sldChg>
      <pc:sldChg chg="addSp delSp modSp add mod ord modAnim">
        <pc:chgData name="Donna Mac" userId="eb5f90803e1daff0" providerId="LiveId" clId="{8613B7CF-5FFC-4C4A-9666-645709558EB1}" dt="2026-07-29T15:01:01.510" v="2308" actId="478"/>
        <pc:sldMkLst>
          <pc:docMk/>
          <pc:sldMk cId="2218423757" sldId="269"/>
        </pc:sldMkLst>
        <pc:spChg chg="mod">
          <ac:chgData name="Donna Mac" userId="eb5f90803e1daff0" providerId="LiveId" clId="{8613B7CF-5FFC-4C4A-9666-645709558EB1}" dt="2026-07-22T16:44:14.680" v="1204" actId="207"/>
          <ac:spMkLst>
            <pc:docMk/>
            <pc:sldMk cId="2218423757" sldId="269"/>
            <ac:spMk id="2" creationId="{0D2C15B6-F6E8-00CF-D863-DD5A3A147A98}"/>
          </ac:spMkLst>
        </pc:spChg>
        <pc:spChg chg="add mod">
          <ac:chgData name="Donna Mac" userId="eb5f90803e1daff0" providerId="LiveId" clId="{8613B7CF-5FFC-4C4A-9666-645709558EB1}" dt="2026-07-22T16:45:34.005" v="1262" actId="1036"/>
          <ac:spMkLst>
            <pc:docMk/>
            <pc:sldMk cId="2218423757" sldId="269"/>
            <ac:spMk id="3" creationId="{A6FFE733-4ED0-C395-4B46-DC89AEFFDDCF}"/>
          </ac:spMkLst>
        </pc:spChg>
        <pc:spChg chg="mod">
          <ac:chgData name="Donna Mac" userId="eb5f90803e1daff0" providerId="LiveId" clId="{8613B7CF-5FFC-4C4A-9666-645709558EB1}" dt="2026-07-22T16:45:34.005" v="1262" actId="1036"/>
          <ac:spMkLst>
            <pc:docMk/>
            <pc:sldMk cId="2218423757" sldId="269"/>
            <ac:spMk id="6" creationId="{2A3C37A3-321D-699E-BE36-38A22022ED74}"/>
          </ac:spMkLst>
        </pc:spChg>
        <pc:spChg chg="mod">
          <ac:chgData name="Donna Mac" userId="eb5f90803e1daff0" providerId="LiveId" clId="{8613B7CF-5FFC-4C4A-9666-645709558EB1}" dt="2026-07-22T16:45:34.005" v="1262" actId="1036"/>
          <ac:spMkLst>
            <pc:docMk/>
            <pc:sldMk cId="2218423757" sldId="269"/>
            <ac:spMk id="7" creationId="{E06EBAD5-F550-3548-4FFE-30A2CF8EA815}"/>
          </ac:spMkLst>
        </pc:spChg>
        <pc:picChg chg="add mod">
          <ac:chgData name="Donna Mac" userId="eb5f90803e1daff0" providerId="LiveId" clId="{8613B7CF-5FFC-4C4A-9666-645709558EB1}" dt="2026-07-23T15:10:21.635" v="1461"/>
          <ac:picMkLst>
            <pc:docMk/>
            <pc:sldMk cId="2218423757" sldId="269"/>
            <ac:picMk id="5" creationId="{2A70FA96-DEE4-6984-1536-BAF11223CCA8}"/>
          </ac:picMkLst>
        </pc:picChg>
        <pc:picChg chg="add del mod">
          <ac:chgData name="Donna Mac" userId="eb5f90803e1daff0" providerId="LiveId" clId="{8613B7CF-5FFC-4C4A-9666-645709558EB1}" dt="2026-07-29T15:01:01.510" v="2308" actId="478"/>
          <ac:picMkLst>
            <pc:docMk/>
            <pc:sldMk cId="2218423757" sldId="269"/>
            <ac:picMk id="8" creationId="{EBCF4FF3-812A-430D-A909-2C74120FC485}"/>
          </ac:picMkLst>
        </pc:picChg>
      </pc:sldChg>
      <pc:sldChg chg="addSp modSp add del modAnim modNotesTx">
        <pc:chgData name="Donna Mac" userId="eb5f90803e1daff0" providerId="LiveId" clId="{8613B7CF-5FFC-4C4A-9666-645709558EB1}" dt="2026-07-29T13:48:37.053" v="2206" actId="2696"/>
        <pc:sldMkLst>
          <pc:docMk/>
          <pc:sldMk cId="1698183841" sldId="270"/>
        </pc:sldMkLst>
      </pc:sldChg>
      <pc:sldChg chg="add del ord">
        <pc:chgData name="Donna Mac" userId="eb5f90803e1daff0" providerId="LiveId" clId="{8613B7CF-5FFC-4C4A-9666-645709558EB1}" dt="2026-07-23T17:06:31.300" v="2082" actId="2696"/>
        <pc:sldMkLst>
          <pc:docMk/>
          <pc:sldMk cId="3950110302" sldId="271"/>
        </pc:sldMkLst>
      </pc:sldChg>
      <pc:sldChg chg="addSp delSp modSp add mod ord modAnim">
        <pc:chgData name="Donna Mac" userId="eb5f90803e1daff0" providerId="LiveId" clId="{8613B7CF-5FFC-4C4A-9666-645709558EB1}" dt="2026-07-29T15:00:15.371" v="2305"/>
        <pc:sldMkLst>
          <pc:docMk/>
          <pc:sldMk cId="1937197083" sldId="272"/>
        </pc:sldMkLst>
        <pc:spChg chg="add mod">
          <ac:chgData name="Donna Mac" userId="eb5f90803e1daff0" providerId="LiveId" clId="{8613B7CF-5FFC-4C4A-9666-645709558EB1}" dt="2026-07-29T13:52:33.880" v="2303" actId="1076"/>
          <ac:spMkLst>
            <pc:docMk/>
            <pc:sldMk cId="1937197083" sldId="272"/>
            <ac:spMk id="6" creationId="{F84C082D-B60D-902F-696B-77177B6364CB}"/>
          </ac:spMkLst>
        </pc:spChg>
        <pc:spChg chg="mod">
          <ac:chgData name="Donna Mac" userId="eb5f90803e1daff0" providerId="LiveId" clId="{8613B7CF-5FFC-4C4A-9666-645709558EB1}" dt="2026-07-29T13:52:13.452" v="2301" actId="1035"/>
          <ac:spMkLst>
            <pc:docMk/>
            <pc:sldMk cId="1937197083" sldId="272"/>
            <ac:spMk id="7" creationId="{5AECE064-459B-2C6A-CD3E-4801CDFDC80B}"/>
          </ac:spMkLst>
        </pc:spChg>
        <pc:spChg chg="mod">
          <ac:chgData name="Donna Mac" userId="eb5f90803e1daff0" providerId="LiveId" clId="{8613B7CF-5FFC-4C4A-9666-645709558EB1}" dt="2026-07-29T13:52:43.646" v="2304" actId="255"/>
          <ac:spMkLst>
            <pc:docMk/>
            <pc:sldMk cId="1937197083" sldId="272"/>
            <ac:spMk id="8" creationId="{E52A0874-5B19-A742-DFD9-C2F04C56CDCC}"/>
          </ac:spMkLst>
        </pc:spChg>
        <pc:picChg chg="mod">
          <ac:chgData name="Donna Mac" userId="eb5f90803e1daff0" providerId="LiveId" clId="{8613B7CF-5FFC-4C4A-9666-645709558EB1}" dt="2026-07-29T13:52:13.452" v="2301" actId="1035"/>
          <ac:picMkLst>
            <pc:docMk/>
            <pc:sldMk cId="1937197083" sldId="272"/>
            <ac:picMk id="5" creationId="{2C8ABED0-4831-1C8D-A4D6-8EE0C0B9E351}"/>
          </ac:picMkLst>
        </pc:picChg>
        <pc:picChg chg="del">
          <ac:chgData name="Donna Mac" userId="eb5f90803e1daff0" providerId="LiveId" clId="{8613B7CF-5FFC-4C4A-9666-645709558EB1}" dt="2026-07-29T13:52:06.125" v="2286" actId="478"/>
          <ac:picMkLst>
            <pc:docMk/>
            <pc:sldMk cId="1937197083" sldId="272"/>
            <ac:picMk id="2050" creationId="{86DAFA74-0DF5-F2B7-5475-D346B40EB2A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59A2F-E477-1146-A350-99DAB770E370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BD5CA-8869-4D4C-AB5E-7BC7E5539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2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– WHAT - Medicinal---does not take the place of medical advice.  Good news… practical skills to recognize and regulate how you’re feeling. NOTES…CHAT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BD5CA-8869-4D4C-AB5E-7BC7E55398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85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Copy?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BD5CA-8869-4D4C-AB5E-7BC7E55398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91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BD5CA-8869-4D4C-AB5E-7BC7E55398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42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BD5CA-8869-4D4C-AB5E-7BC7E55398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546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WHY? No one wants to be told they have to change.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BD5CA-8869-4D4C-AB5E-7BC7E55398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6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0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9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1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59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7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5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06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1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5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9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3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1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AF5E34-8BD0-19FF-A78E-AF5382260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A1A472-0F53-FC9E-621F-62979B8A86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864" r="909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95DEB6A-976D-98B6-8875-F4C240958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14800"/>
            <a:ext cx="12192000" cy="274320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3000">
                <a:schemeClr val="bg1">
                  <a:alpha val="25000"/>
                </a:schemeClr>
              </a:gs>
              <a:gs pos="59000">
                <a:schemeClr val="bg1">
                  <a:alpha val="35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7883EC-D75F-F2C9-3982-00835FC91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1" y="5728447"/>
            <a:ext cx="8201790" cy="960120"/>
          </a:xfrm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en-US" sz="6000" dirty="0">
                <a:latin typeface="David" panose="020E0502060401010101" pitchFamily="34" charset="-79"/>
                <a:cs typeface="David" panose="020E0502060401010101" pitchFamily="34" charset="-79"/>
              </a:rPr>
              <a:t>Sustaining Visibility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56B1CA-8E60-6BE6-CEDD-63160E4FE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7133" y="5608130"/>
            <a:ext cx="5463521" cy="1279261"/>
          </a:xfrm>
        </p:spPr>
        <p:txBody>
          <a:bodyPr anchor="ctr">
            <a:noAutofit/>
          </a:bodyPr>
          <a:lstStyle/>
          <a:p>
            <a:pPr algn="r"/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Strengthening the Leader Behind the Vision</a:t>
            </a:r>
          </a:p>
        </p:txBody>
      </p:sp>
      <p:pic>
        <p:nvPicPr>
          <p:cNvPr id="5" name="Picture 4" descr="A black and gold logo&#10;&#10;AI-generated content may be incorrect.">
            <a:extLst>
              <a:ext uri="{FF2B5EF4-FFF2-40B4-BE49-F238E27FC236}">
                <a16:creationId xmlns:a16="http://schemas.microsoft.com/office/drawing/2014/main" id="{4F1599A3-3C95-A780-83CD-9518A650B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425" y="1946839"/>
            <a:ext cx="3962400" cy="825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8833B5-A4F8-B3BB-7E83-DB5DC51A6724}"/>
              </a:ext>
            </a:extLst>
          </p:cNvPr>
          <p:cNvSpPr txBox="1"/>
          <p:nvPr/>
        </p:nvSpPr>
        <p:spPr>
          <a:xfrm>
            <a:off x="3155574" y="2851997"/>
            <a:ext cx="5880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July 30, 2026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7F242B4-D5B3-340D-32E0-26B861216C31}"/>
              </a:ext>
            </a:extLst>
          </p:cNvPr>
          <p:cNvSpPr txBox="1">
            <a:spLocks/>
          </p:cNvSpPr>
          <p:nvPr/>
        </p:nvSpPr>
        <p:spPr>
          <a:xfrm>
            <a:off x="1790700" y="995818"/>
            <a:ext cx="8820150" cy="9601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Women Lead Symposium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F57B12-EA88-0B31-DF5A-6B9CDBD656AC}"/>
              </a:ext>
            </a:extLst>
          </p:cNvPr>
          <p:cNvSpPr txBox="1"/>
          <p:nvPr/>
        </p:nvSpPr>
        <p:spPr>
          <a:xfrm>
            <a:off x="3155574" y="3952125"/>
            <a:ext cx="588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~ Donna </a:t>
            </a:r>
            <a:r>
              <a:rPr lang="en-US" sz="3600" b="1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Rustigian</a:t>
            </a:r>
            <a:r>
              <a:rPr lang="en-US" sz="3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Mac ~</a:t>
            </a:r>
          </a:p>
        </p:txBody>
      </p:sp>
    </p:spTree>
    <p:extLst>
      <p:ext uri="{BB962C8B-B14F-4D97-AF65-F5344CB8AC3E}">
        <p14:creationId xmlns:p14="http://schemas.microsoft.com/office/powerpoint/2010/main" val="3755223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E0893F-09A2-43C8-00F0-15ED18D07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AFCB9BD-2C52-AD15-FA7B-DAFAF69DE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8961E-38A8-BCF8-DD31-01C101003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8572" y="1626849"/>
            <a:ext cx="3175591" cy="3071093"/>
          </a:xfrm>
        </p:spPr>
        <p:txBody>
          <a:bodyPr>
            <a:normAutofit fontScale="90000"/>
          </a:bodyPr>
          <a:lstStyle/>
          <a:p>
            <a:pPr algn="l"/>
            <a:r>
              <a:rPr lang="en-US" sz="6000" dirty="0">
                <a:latin typeface="David" panose="020E0502060401010101" pitchFamily="34" charset="-79"/>
                <a:cs typeface="David" panose="020E0502060401010101" pitchFamily="34" charset="-79"/>
              </a:rPr>
              <a:t>Take What You Learned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3C1B2-BD5F-7E59-ED10-9449E55F0A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9" r="2059"/>
          <a:stretch>
            <a:fillRect/>
          </a:stretch>
        </p:blipFill>
        <p:spPr>
          <a:xfrm>
            <a:off x="20" y="1"/>
            <a:ext cx="6575591" cy="6858000"/>
          </a:xfrm>
          <a:prstGeom prst="rect">
            <a:avLst/>
          </a:prstGeom>
        </p:spPr>
      </p:pic>
      <p:pic>
        <p:nvPicPr>
          <p:cNvPr id="5" name="Picture 4" descr="A black and gold logo&#10;&#10;AI-generated content may be incorrect.">
            <a:extLst>
              <a:ext uri="{FF2B5EF4-FFF2-40B4-BE49-F238E27FC236}">
                <a16:creationId xmlns:a16="http://schemas.microsoft.com/office/drawing/2014/main" id="{9B8DDF60-5B66-FC61-1CBD-D073B724C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28D514B2-1C56-0619-8CC1-B8367E38B207}"/>
              </a:ext>
            </a:extLst>
          </p:cNvPr>
          <p:cNvSpPr txBox="1">
            <a:spLocks/>
          </p:cNvSpPr>
          <p:nvPr/>
        </p:nvSpPr>
        <p:spPr>
          <a:xfrm>
            <a:off x="803036" y="1945947"/>
            <a:ext cx="5772575" cy="4815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Choose 1. Then another…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C1C27CA-BA30-6D0C-7BC2-30C94C33C817}"/>
              </a:ext>
            </a:extLst>
          </p:cNvPr>
          <p:cNvSpPr txBox="1">
            <a:spLocks/>
          </p:cNvSpPr>
          <p:nvPr/>
        </p:nvSpPr>
        <p:spPr>
          <a:xfrm>
            <a:off x="803035" y="2680875"/>
            <a:ext cx="5733973" cy="4815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There is no perfect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B4B638C-99BB-DF3A-5CE7-9EF160BC8E2A}"/>
              </a:ext>
            </a:extLst>
          </p:cNvPr>
          <p:cNvSpPr txBox="1">
            <a:spLocks/>
          </p:cNvSpPr>
          <p:nvPr/>
        </p:nvSpPr>
        <p:spPr>
          <a:xfrm>
            <a:off x="803035" y="3447755"/>
            <a:ext cx="5733973" cy="4815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Pay it forward</a:t>
            </a:r>
          </a:p>
        </p:txBody>
      </p:sp>
    </p:spTree>
    <p:extLst>
      <p:ext uri="{BB962C8B-B14F-4D97-AF65-F5344CB8AC3E}">
        <p14:creationId xmlns:p14="http://schemas.microsoft.com/office/powerpoint/2010/main" val="296614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D48C00-29B8-AC07-E0BB-2270A2854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B9C9F17-57EE-D2AB-56FC-6C2FB7651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F5A1CC-D85B-9328-131B-783665BEF8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864" r="909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86B5E318-6A65-F077-A49C-76668865C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14800"/>
            <a:ext cx="12192000" cy="274320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3000">
                <a:schemeClr val="bg1">
                  <a:alpha val="25000"/>
                </a:schemeClr>
              </a:gs>
              <a:gs pos="59000">
                <a:schemeClr val="bg1">
                  <a:alpha val="35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DF8014-A9D2-26FD-3AC2-D79EAC044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1" y="5728447"/>
            <a:ext cx="8201790" cy="960120"/>
          </a:xfrm>
          <a:ln>
            <a:noFill/>
          </a:ln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Sustaining Visibility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59447E-8ADD-4152-D031-4E51EB31F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7819" y="5728445"/>
            <a:ext cx="3409110" cy="950410"/>
          </a:xfrm>
        </p:spPr>
        <p:txBody>
          <a:bodyPr anchor="ctr">
            <a:noAutofit/>
          </a:bodyPr>
          <a:lstStyle/>
          <a:p>
            <a:pPr algn="r"/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Strengthening the Leader Behind the Vision</a:t>
            </a:r>
          </a:p>
        </p:txBody>
      </p:sp>
      <p:pic>
        <p:nvPicPr>
          <p:cNvPr id="5" name="Picture 4" descr="A black and gold logo&#10;&#10;AI-generated content may be incorrect.">
            <a:extLst>
              <a:ext uri="{FF2B5EF4-FFF2-40B4-BE49-F238E27FC236}">
                <a16:creationId xmlns:a16="http://schemas.microsoft.com/office/drawing/2014/main" id="{2C8ABED0-4831-1C8D-A4D6-8EE0C0B9E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2304448"/>
            <a:ext cx="3962400" cy="82576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AECE064-459B-2C6A-CD3E-4801CDFDC80B}"/>
              </a:ext>
            </a:extLst>
          </p:cNvPr>
          <p:cNvSpPr txBox="1">
            <a:spLocks/>
          </p:cNvSpPr>
          <p:nvPr/>
        </p:nvSpPr>
        <p:spPr>
          <a:xfrm>
            <a:off x="2090584" y="1268414"/>
            <a:ext cx="8201790" cy="9601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Women Lead Symposium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2A0874-5B19-A742-DFD9-C2F04C56CDCC}"/>
              </a:ext>
            </a:extLst>
          </p:cNvPr>
          <p:cNvSpPr txBox="1"/>
          <p:nvPr/>
        </p:nvSpPr>
        <p:spPr>
          <a:xfrm>
            <a:off x="3251055" y="4657179"/>
            <a:ext cx="5880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THANK YOU!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4C082D-B60D-902F-696B-77177B6364CB}"/>
              </a:ext>
            </a:extLst>
          </p:cNvPr>
          <p:cNvSpPr txBox="1"/>
          <p:nvPr/>
        </p:nvSpPr>
        <p:spPr>
          <a:xfrm>
            <a:off x="3155576" y="3585911"/>
            <a:ext cx="588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~ Donna </a:t>
            </a:r>
            <a:r>
              <a:rPr lang="en-US" sz="3600" b="1" dirty="0" err="1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Rustigian</a:t>
            </a:r>
            <a:r>
              <a:rPr lang="en-US" sz="36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Mac ~</a:t>
            </a:r>
          </a:p>
        </p:txBody>
      </p:sp>
    </p:spTree>
    <p:extLst>
      <p:ext uri="{BB962C8B-B14F-4D97-AF65-F5344CB8AC3E}">
        <p14:creationId xmlns:p14="http://schemas.microsoft.com/office/powerpoint/2010/main" val="1937197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1E721E-CC78-FDD5-8759-2FB671DE0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8E00D59-D643-98DA-8FE8-D3184AF98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72ED21-D3C3-4362-A82D-CD0DAB9B69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5" t="48864" r="797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1D58F7D3-C893-4C2B-02B5-AA227B9F3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4416"/>
            <a:ext cx="12191999" cy="1243584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783109-971E-87A0-4335-774EE4C2DC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768969"/>
            <a:ext cx="8183880" cy="96012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A Great Leader Focuses On…</a:t>
            </a:r>
          </a:p>
        </p:txBody>
      </p:sp>
      <p:pic>
        <p:nvPicPr>
          <p:cNvPr id="7" name="Picture 6" descr="A logo of a yin yang symbol&#10;&#10;AI-generated content may be incorrect.">
            <a:extLst>
              <a:ext uri="{FF2B5EF4-FFF2-40B4-BE49-F238E27FC236}">
                <a16:creationId xmlns:a16="http://schemas.microsoft.com/office/drawing/2014/main" id="{6B7098DD-1DEF-2286-A00D-6E7352F8E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90282"/>
            <a:ext cx="3589483" cy="44846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61AE1E-16B3-0FF4-43FF-AADD59A1730E}"/>
              </a:ext>
            </a:extLst>
          </p:cNvPr>
          <p:cNvSpPr txBox="1"/>
          <p:nvPr/>
        </p:nvSpPr>
        <p:spPr>
          <a:xfrm>
            <a:off x="4950317" y="4446878"/>
            <a:ext cx="5880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Leadership Requires Both</a:t>
            </a:r>
          </a:p>
        </p:txBody>
      </p:sp>
    </p:spTree>
    <p:extLst>
      <p:ext uri="{BB962C8B-B14F-4D97-AF65-F5344CB8AC3E}">
        <p14:creationId xmlns:p14="http://schemas.microsoft.com/office/powerpoint/2010/main" val="165768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9235FB-8AAC-C7A0-D559-08489BD89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BE3832-5129-324C-3FC0-E2FCF91E8A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t="43750"/>
          <a:stretch>
            <a:fillRect/>
          </a:stretch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694575-406F-4143-1F41-0E748417B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2" y="596713"/>
            <a:ext cx="7588155" cy="973168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Your Inner 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33D4ED-F95B-655E-627F-3D1BF77FC7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873" y="2669406"/>
            <a:ext cx="4384627" cy="706626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1. </a:t>
            </a:r>
            <a:r>
              <a:rPr lang="en-US" sz="28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</a:t>
            </a:r>
            <a:r>
              <a:rPr lang="en-US" sz="2800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tress Level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4199B31-0586-0BC1-DAA5-80CC488E6D4A}"/>
              </a:ext>
            </a:extLst>
          </p:cNvPr>
          <p:cNvSpPr txBox="1">
            <a:spLocks/>
          </p:cNvSpPr>
          <p:nvPr/>
        </p:nvSpPr>
        <p:spPr>
          <a:xfrm>
            <a:off x="1901873" y="3441234"/>
            <a:ext cx="4384627" cy="706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2. Constricted or expanded?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C997D5D-3A67-8D3F-5C73-1C3603BD5B66}"/>
              </a:ext>
            </a:extLst>
          </p:cNvPr>
          <p:cNvSpPr txBox="1">
            <a:spLocks/>
          </p:cNvSpPr>
          <p:nvPr/>
        </p:nvSpPr>
        <p:spPr>
          <a:xfrm>
            <a:off x="1901873" y="4213061"/>
            <a:ext cx="4384627" cy="706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3. Mindful or </a:t>
            </a:r>
            <a:r>
              <a:rPr lang="en-US" sz="2800" dirty="0" err="1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MindFULL</a:t>
            </a:r>
            <a:r>
              <a:rPr lang="en-US" sz="2800" dirty="0">
                <a:solidFill>
                  <a:srgbClr val="FFFFFF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?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4E30434-44F8-C623-6B1B-E3AB10833449}"/>
              </a:ext>
            </a:extLst>
          </p:cNvPr>
          <p:cNvSpPr txBox="1">
            <a:spLocks/>
          </p:cNvSpPr>
          <p:nvPr/>
        </p:nvSpPr>
        <p:spPr>
          <a:xfrm>
            <a:off x="6458633" y="2684646"/>
            <a:ext cx="4384627" cy="706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ü"/>
            </a:pPr>
            <a:r>
              <a:rPr lang="en-US" sz="2800" b="1" dirty="0">
                <a:solidFill>
                  <a:srgbClr val="3573B7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Breathe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E55E54B-F20F-EA3F-C226-565DED19F9B3}"/>
              </a:ext>
            </a:extLst>
          </p:cNvPr>
          <p:cNvSpPr txBox="1">
            <a:spLocks/>
          </p:cNvSpPr>
          <p:nvPr/>
        </p:nvSpPr>
        <p:spPr>
          <a:xfrm>
            <a:off x="6458633" y="3456474"/>
            <a:ext cx="4384627" cy="706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ü"/>
            </a:pPr>
            <a:r>
              <a:rPr lang="en-US" sz="2800" b="1" dirty="0">
                <a:solidFill>
                  <a:srgbClr val="3573B7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Posture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A2F3A55-C849-BC8B-FF63-EFA37DBB5B91}"/>
              </a:ext>
            </a:extLst>
          </p:cNvPr>
          <p:cNvSpPr txBox="1">
            <a:spLocks/>
          </p:cNvSpPr>
          <p:nvPr/>
        </p:nvSpPr>
        <p:spPr>
          <a:xfrm>
            <a:off x="6458633" y="4228301"/>
            <a:ext cx="4384627" cy="7066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ü"/>
            </a:pPr>
            <a:r>
              <a:rPr lang="en-US" sz="2800" b="1" dirty="0">
                <a:solidFill>
                  <a:srgbClr val="3573B7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Focus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A2C567-F040-3EE3-0DEE-D191E2B8E137}"/>
              </a:ext>
            </a:extLst>
          </p:cNvPr>
          <p:cNvSpPr txBox="1">
            <a:spLocks/>
          </p:cNvSpPr>
          <p:nvPr/>
        </p:nvSpPr>
        <p:spPr>
          <a:xfrm>
            <a:off x="2301921" y="1316820"/>
            <a:ext cx="7588155" cy="973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STOP</a:t>
            </a:r>
          </a:p>
        </p:txBody>
      </p:sp>
      <p:pic>
        <p:nvPicPr>
          <p:cNvPr id="12" name="Picture 11" descr="A black and gold logo&#10;&#10;AI-generated content may be incorrect.">
            <a:extLst>
              <a:ext uri="{FF2B5EF4-FFF2-40B4-BE49-F238E27FC236}">
                <a16:creationId xmlns:a16="http://schemas.microsoft.com/office/drawing/2014/main" id="{300A051A-6981-2C6B-3516-21EDE6339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59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71282-80E5-44DD-6DDA-C4FE2904DA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75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F15DF8A-891A-1965-E372-1BA1F3B94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507179" y="173179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3000"/>
                </a:schemeClr>
              </a:gs>
              <a:gs pos="26000">
                <a:schemeClr val="bg1">
                  <a:alpha val="20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C1D65F-1502-06B7-40B3-A29ECE1D2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73219" y="898373"/>
            <a:ext cx="4470544" cy="3474720"/>
          </a:xfrm>
        </p:spPr>
        <p:txBody>
          <a:bodyPr anchor="b">
            <a:normAutofit/>
          </a:bodyPr>
          <a:lstStyle/>
          <a:p>
            <a:pPr algn="l"/>
            <a:r>
              <a:rPr lang="en-US" sz="6000" dirty="0">
                <a:latin typeface="David" panose="020E0502060401010101" pitchFamily="34" charset="-79"/>
                <a:cs typeface="David" panose="020E0502060401010101" pitchFamily="34" charset="-79"/>
              </a:rPr>
              <a:t>External Expression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13A12E58-A6DA-64AD-962F-B43466008A57}"/>
              </a:ext>
            </a:extLst>
          </p:cNvPr>
          <p:cNvSpPr txBox="1">
            <a:spLocks/>
          </p:cNvSpPr>
          <p:nvPr/>
        </p:nvSpPr>
        <p:spPr>
          <a:xfrm>
            <a:off x="773080" y="2045388"/>
            <a:ext cx="4659043" cy="957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Are you a more </a:t>
            </a:r>
            <a:r>
              <a:rPr lang="en-US" sz="3600" b="1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inductive</a:t>
            </a:r>
            <a:r>
              <a:rPr lang="en-US" sz="3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or </a:t>
            </a:r>
            <a:r>
              <a:rPr lang="en-US" sz="3600" b="1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deductive</a:t>
            </a:r>
            <a:r>
              <a:rPr lang="en-US" sz="3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communicator?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2B14F3-847F-D9D0-B1F2-F5BBB870148A}"/>
              </a:ext>
            </a:extLst>
          </p:cNvPr>
          <p:cNvSpPr txBox="1"/>
          <p:nvPr/>
        </p:nvSpPr>
        <p:spPr>
          <a:xfrm>
            <a:off x="8227402" y="1223831"/>
            <a:ext cx="256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E9FA04-269A-49D9-BB07-D01870139A7F}"/>
              </a:ext>
            </a:extLst>
          </p:cNvPr>
          <p:cNvSpPr txBox="1"/>
          <p:nvPr/>
        </p:nvSpPr>
        <p:spPr>
          <a:xfrm>
            <a:off x="8227402" y="1223831"/>
            <a:ext cx="256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TALK</a:t>
            </a:r>
          </a:p>
        </p:txBody>
      </p:sp>
      <p:pic>
        <p:nvPicPr>
          <p:cNvPr id="13" name="Picture 12" descr="A black and gold logo&#10;&#10;AI-generated content may be incorrect.">
            <a:extLst>
              <a:ext uri="{FF2B5EF4-FFF2-40B4-BE49-F238E27FC236}">
                <a16:creationId xmlns:a16="http://schemas.microsoft.com/office/drawing/2014/main" id="{17A6392D-DFDF-E7DC-C474-D2DB57704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0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E0942-D149-306A-49F9-BBE44A737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2430295-4D30-AF88-57D4-B6C15950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79132A-8563-5868-4A88-43A5C46F6D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5" t="48864" r="797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0505CF1-FDF0-62DA-F125-AF5753345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14416"/>
            <a:ext cx="12191999" cy="1243584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CA2079-356D-4554-0BC7-B35C96F68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4059" y="5756148"/>
            <a:ext cx="8183880" cy="960120"/>
          </a:xfrm>
        </p:spPr>
        <p:txBody>
          <a:bodyPr anchor="ctr">
            <a:normAutofit/>
          </a:bodyPr>
          <a:lstStyle/>
          <a:p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Deductive Communication</a:t>
            </a:r>
          </a:p>
        </p:txBody>
      </p:sp>
      <p:pic>
        <p:nvPicPr>
          <p:cNvPr id="3" name="Picture 2" descr="A diagram of a diagram&#10;&#10;AI-generated content may be incorrect.">
            <a:extLst>
              <a:ext uri="{FF2B5EF4-FFF2-40B4-BE49-F238E27FC236}">
                <a16:creationId xmlns:a16="http://schemas.microsoft.com/office/drawing/2014/main" id="{1AD5C8F5-2901-4DEB-05AF-6113BC03D9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64" y="1645418"/>
            <a:ext cx="5668092" cy="2258583"/>
          </a:xfrm>
          <a:prstGeom prst="rect">
            <a:avLst/>
          </a:prstGeom>
        </p:spPr>
      </p:pic>
      <p:pic>
        <p:nvPicPr>
          <p:cNvPr id="5" name="Picture 4" descr="A diagram of a diagram&#10;&#10;AI-generated content may be incorrect.">
            <a:extLst>
              <a:ext uri="{FF2B5EF4-FFF2-40B4-BE49-F238E27FC236}">
                <a16:creationId xmlns:a16="http://schemas.microsoft.com/office/drawing/2014/main" id="{5C41CC53-EF0A-FEEE-FFB4-85ED39F44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63" y="1694807"/>
            <a:ext cx="5668091" cy="2760489"/>
          </a:xfrm>
          <a:prstGeom prst="rect">
            <a:avLst/>
          </a:prstGeom>
        </p:spPr>
      </p:pic>
      <p:pic>
        <p:nvPicPr>
          <p:cNvPr id="11" name="Picture 10" descr="A black and gold logo&#10;&#10;AI-generated content may be incorrect.">
            <a:extLst>
              <a:ext uri="{FF2B5EF4-FFF2-40B4-BE49-F238E27FC236}">
                <a16:creationId xmlns:a16="http://schemas.microsoft.com/office/drawing/2014/main" id="{3300E3DD-CD73-4B4C-756C-B42A6C0FB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9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2B836-9B4C-3509-17F2-1D9B386F4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D22B680-1862-85EE-F101-E6C15A939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0DA401-DD18-5D92-DB36-2984AE7F6C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2331720"/>
            <a:ext cx="3040917" cy="1356974"/>
          </a:xfrm>
        </p:spPr>
        <p:txBody>
          <a:bodyPr>
            <a:normAutofit/>
          </a:bodyPr>
          <a:lstStyle/>
          <a:p>
            <a:pPr algn="l"/>
            <a:r>
              <a:rPr lang="en-US" sz="6600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O</a:t>
            </a:r>
            <a:endParaRPr lang="en-US" sz="6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09E520-94AE-BC56-FB3D-F0E6461797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59" r="2059"/>
          <a:stretch>
            <a:fillRect/>
          </a:stretch>
        </p:blipFill>
        <p:spPr>
          <a:xfrm>
            <a:off x="20" y="1"/>
            <a:ext cx="6575591" cy="6858000"/>
          </a:xfrm>
          <a:prstGeom prst="rect">
            <a:avLst/>
          </a:prstGeom>
        </p:spPr>
      </p:pic>
      <p:pic>
        <p:nvPicPr>
          <p:cNvPr id="5" name="Picture 4" descr="A black and gold logo&#10;&#10;AI-generated content may be incorrect.">
            <a:extLst>
              <a:ext uri="{FF2B5EF4-FFF2-40B4-BE49-F238E27FC236}">
                <a16:creationId xmlns:a16="http://schemas.microsoft.com/office/drawing/2014/main" id="{0C211462-F49A-0509-254B-A4B90350B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44BBD5D2-76AD-21DC-50E4-70AB082E97CD}"/>
              </a:ext>
            </a:extLst>
          </p:cNvPr>
          <p:cNvSpPr txBox="1">
            <a:spLocks/>
          </p:cNvSpPr>
          <p:nvPr/>
        </p:nvSpPr>
        <p:spPr>
          <a:xfrm>
            <a:off x="193436" y="1656387"/>
            <a:ext cx="5772575" cy="2522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Leadership Communication </a:t>
            </a:r>
          </a:p>
          <a:p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is a </a:t>
            </a:r>
          </a:p>
          <a:p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Choice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3D73A1-9F10-6260-AD88-B8A8C5779218}"/>
              </a:ext>
            </a:extLst>
          </p:cNvPr>
          <p:cNvSpPr txBox="1">
            <a:spLocks/>
          </p:cNvSpPr>
          <p:nvPr/>
        </p:nvSpPr>
        <p:spPr>
          <a:xfrm>
            <a:off x="7863347" y="2331720"/>
            <a:ext cx="3040917" cy="1356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600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O</a:t>
            </a:r>
            <a:r>
              <a:rPr lang="en-US" sz="6600" dirty="0">
                <a:latin typeface="David" panose="020E0502060401010101" pitchFamily="34" charset="-79"/>
                <a:cs typeface="David" panose="020E0502060401010101" pitchFamily="34" charset="-79"/>
              </a:rPr>
              <a:t>ptions</a:t>
            </a:r>
          </a:p>
        </p:txBody>
      </p:sp>
    </p:spTree>
    <p:extLst>
      <p:ext uri="{BB962C8B-B14F-4D97-AF65-F5344CB8AC3E}">
        <p14:creationId xmlns:p14="http://schemas.microsoft.com/office/powerpoint/2010/main" val="90942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6F7F4C-4CA7-A27B-EEA7-8747AC2E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79EC9F9-C501-8711-FAD6-E2FD35316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94E7EC-3ED8-290D-7E6A-7A53661E7A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75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AE9487C-7171-32F2-46A1-B3D92C48A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507179" y="173179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3000"/>
                </a:schemeClr>
              </a:gs>
              <a:gs pos="26000">
                <a:schemeClr val="bg1">
                  <a:alpha val="20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2C15B6-F6E8-00CF-D863-DD5A3A147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6059" y="1577774"/>
            <a:ext cx="4470544" cy="2038145"/>
          </a:xfrm>
        </p:spPr>
        <p:txBody>
          <a:bodyPr anchor="b">
            <a:normAutofit/>
          </a:bodyPr>
          <a:lstStyle/>
          <a:p>
            <a:pPr algn="l"/>
            <a:r>
              <a:rPr lang="en-US" sz="6000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STOP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A3C37A3-321D-699E-BE36-38A22022E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099" y="1342775"/>
            <a:ext cx="4659043" cy="957678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</a:t>
            </a:r>
            <a:r>
              <a:rPr lang="en-US" sz="3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tress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E06EBAD5-F550-3548-4FFE-30A2CF8EA815}"/>
              </a:ext>
            </a:extLst>
          </p:cNvPr>
          <p:cNvSpPr txBox="1">
            <a:spLocks/>
          </p:cNvSpPr>
          <p:nvPr/>
        </p:nvSpPr>
        <p:spPr>
          <a:xfrm>
            <a:off x="1745099" y="2575995"/>
            <a:ext cx="4659043" cy="957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T</a:t>
            </a:r>
            <a:r>
              <a:rPr lang="en-US" sz="3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alk</a:t>
            </a:r>
          </a:p>
        </p:txBody>
      </p:sp>
      <p:sp>
        <p:nvSpPr>
          <p:cNvPr id="3" name="Subtitle 5">
            <a:extLst>
              <a:ext uri="{FF2B5EF4-FFF2-40B4-BE49-F238E27FC236}">
                <a16:creationId xmlns:a16="http://schemas.microsoft.com/office/drawing/2014/main" id="{A6FFE733-4ED0-C395-4B46-DC89AEFFDDCF}"/>
              </a:ext>
            </a:extLst>
          </p:cNvPr>
          <p:cNvSpPr txBox="1">
            <a:spLocks/>
          </p:cNvSpPr>
          <p:nvPr/>
        </p:nvSpPr>
        <p:spPr>
          <a:xfrm>
            <a:off x="1745099" y="3809215"/>
            <a:ext cx="4659043" cy="957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O</a:t>
            </a:r>
            <a:r>
              <a:rPr lang="en-US" sz="3600" dirty="0">
                <a:solidFill>
                  <a:schemeClr val="bg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ptions</a:t>
            </a:r>
          </a:p>
        </p:txBody>
      </p:sp>
      <p:pic>
        <p:nvPicPr>
          <p:cNvPr id="5" name="Picture 4" descr="A black and gold logo&#10;&#10;AI-generated content may be incorrect.">
            <a:extLst>
              <a:ext uri="{FF2B5EF4-FFF2-40B4-BE49-F238E27FC236}">
                <a16:creationId xmlns:a16="http://schemas.microsoft.com/office/drawing/2014/main" id="{2A70FA96-DEE4-6984-1536-BAF11223C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2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47AAD2-F569-918E-793D-3AFB2C54A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1187F7A-920C-B377-65E8-1CF4CBCE3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58F310-056F-2851-FFCB-45C949913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5293849"/>
            <a:ext cx="7202558" cy="1178688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P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rogress</a:t>
            </a:r>
            <a:r>
              <a:rPr lang="en-US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en-US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F3D019-C12E-D54F-8B53-644E429E6E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646" b="2095"/>
          <a:stretch>
            <a:fillRect/>
          </a:stretch>
        </p:blipFill>
        <p:spPr>
          <a:xfrm>
            <a:off x="20" y="10"/>
            <a:ext cx="12191980" cy="4908375"/>
          </a:xfrm>
          <a:prstGeom prst="rect">
            <a:avLst/>
          </a:prstGeom>
        </p:spPr>
      </p:pic>
      <p:sp>
        <p:nvSpPr>
          <p:cNvPr id="12" name="Subtitle 4">
            <a:extLst>
              <a:ext uri="{FF2B5EF4-FFF2-40B4-BE49-F238E27FC236}">
                <a16:creationId xmlns:a16="http://schemas.microsoft.com/office/drawing/2014/main" id="{8DE53DE6-3285-B3D7-26B4-F72DC6767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8938" y="1569719"/>
            <a:ext cx="3874124" cy="782629"/>
          </a:xfrm>
        </p:spPr>
        <p:txBody>
          <a:bodyPr anchor="ctr">
            <a:normAutofit/>
          </a:bodyPr>
          <a:lstStyle/>
          <a:p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🔥Cortisol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52504000-33FA-C920-E6A6-BFC79551248B}"/>
              </a:ext>
            </a:extLst>
          </p:cNvPr>
          <p:cNvSpPr txBox="1">
            <a:spLocks/>
          </p:cNvSpPr>
          <p:nvPr/>
        </p:nvSpPr>
        <p:spPr>
          <a:xfrm>
            <a:off x="4210878" y="2677302"/>
            <a:ext cx="3874124" cy="782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✨Serotonin</a:t>
            </a:r>
          </a:p>
        </p:txBody>
      </p:sp>
      <p:pic>
        <p:nvPicPr>
          <p:cNvPr id="15" name="Picture 14" descr="A black and gold logo&#10;&#10;AI-generated content may be incorrect.">
            <a:extLst>
              <a:ext uri="{FF2B5EF4-FFF2-40B4-BE49-F238E27FC236}">
                <a16:creationId xmlns:a16="http://schemas.microsoft.com/office/drawing/2014/main" id="{E91D4738-5C0B-7DBC-7714-CDE503D58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F4801A8-7426-ADB6-1D7B-D4BE36F48274}"/>
              </a:ext>
            </a:extLst>
          </p:cNvPr>
          <p:cNvSpPr txBox="1">
            <a:spLocks/>
          </p:cNvSpPr>
          <p:nvPr/>
        </p:nvSpPr>
        <p:spPr>
          <a:xfrm>
            <a:off x="609599" y="5293849"/>
            <a:ext cx="7202558" cy="1178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P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rogress</a:t>
            </a:r>
            <a:r>
              <a:rPr lang="en-US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+ P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hysiology</a:t>
            </a:r>
          </a:p>
        </p:txBody>
      </p:sp>
    </p:spTree>
    <p:extLst>
      <p:ext uri="{BB962C8B-B14F-4D97-AF65-F5344CB8AC3E}">
        <p14:creationId xmlns:p14="http://schemas.microsoft.com/office/powerpoint/2010/main" val="98104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7AA593-F6B5-D517-E595-CB0958EF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4D27876-614E-CCD5-5142-A650DBF0B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FDFE5-CACD-A1B6-272B-7638C5B08E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4140" y="5137536"/>
            <a:ext cx="8203720" cy="732129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In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FA5610-E1E8-E7FF-8E60-C06966611F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5" t="48864" r="7976"/>
          <a:stretch>
            <a:fillRect/>
          </a:stretch>
        </p:blipFill>
        <p:spPr>
          <a:xfrm>
            <a:off x="2035577" y="418089"/>
            <a:ext cx="8119294" cy="4567076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B07C19E-098F-6183-4CB7-24905562D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8516" y="1244907"/>
            <a:ext cx="7416355" cy="481521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A Great Leader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E3D65BF-0E29-38BB-2C0B-7D492CC1A265}"/>
              </a:ext>
            </a:extLst>
          </p:cNvPr>
          <p:cNvSpPr txBox="1">
            <a:spLocks/>
          </p:cNvSpPr>
          <p:nvPr/>
        </p:nvSpPr>
        <p:spPr>
          <a:xfrm>
            <a:off x="2738515" y="1979835"/>
            <a:ext cx="5733973" cy="481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Your Inner Work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03537DB-3807-C544-7741-5AF80725FF46}"/>
              </a:ext>
            </a:extLst>
          </p:cNvPr>
          <p:cNvSpPr txBox="1">
            <a:spLocks/>
          </p:cNvSpPr>
          <p:nvPr/>
        </p:nvSpPr>
        <p:spPr>
          <a:xfrm>
            <a:off x="2738515" y="2746715"/>
            <a:ext cx="5733973" cy="481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Your External Expression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865A82C-D20F-66D9-05ED-ADFCEF94ECCE}"/>
              </a:ext>
            </a:extLst>
          </p:cNvPr>
          <p:cNvSpPr txBox="1">
            <a:spLocks/>
          </p:cNvSpPr>
          <p:nvPr/>
        </p:nvSpPr>
        <p:spPr>
          <a:xfrm>
            <a:off x="2738515" y="3466332"/>
            <a:ext cx="5733973" cy="481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STOP</a:t>
            </a:r>
          </a:p>
        </p:txBody>
      </p:sp>
      <p:pic>
        <p:nvPicPr>
          <p:cNvPr id="11" name="Picture 10" descr="A black and gold logo&#10;&#10;AI-generated content may be incorrect.">
            <a:extLst>
              <a:ext uri="{FF2B5EF4-FFF2-40B4-BE49-F238E27FC236}">
                <a16:creationId xmlns:a16="http://schemas.microsoft.com/office/drawing/2014/main" id="{DAAD84CD-19AA-4C30-3A66-87C3A88EB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624"/>
            <a:ext cx="1373967" cy="28633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3529029-AC78-EDCD-CB66-D09D7F3CFD30}"/>
              </a:ext>
            </a:extLst>
          </p:cNvPr>
          <p:cNvSpPr txBox="1">
            <a:spLocks/>
          </p:cNvSpPr>
          <p:nvPr/>
        </p:nvSpPr>
        <p:spPr>
          <a:xfrm>
            <a:off x="1951151" y="303733"/>
            <a:ext cx="8203720" cy="7321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3573B7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~ One Skill/Tool ~</a:t>
            </a:r>
          </a:p>
        </p:txBody>
      </p:sp>
    </p:spTree>
    <p:extLst>
      <p:ext uri="{BB962C8B-B14F-4D97-AF65-F5344CB8AC3E}">
        <p14:creationId xmlns:p14="http://schemas.microsoft.com/office/powerpoint/2010/main" val="17795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8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7706</TotalTime>
  <Words>191</Words>
  <Application>Microsoft Macintosh PowerPoint</Application>
  <PresentationFormat>Widescreen</PresentationFormat>
  <Paragraphs>56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David</vt:lpstr>
      <vt:lpstr>Neue Haas Grotesk Text Pro</vt:lpstr>
      <vt:lpstr>Wingdings</vt:lpstr>
      <vt:lpstr>VanillaVTI</vt:lpstr>
      <vt:lpstr>Sustaining Visibility</vt:lpstr>
      <vt:lpstr>A Great Leader Focuses On…</vt:lpstr>
      <vt:lpstr>Your Inner Work</vt:lpstr>
      <vt:lpstr>External Expression</vt:lpstr>
      <vt:lpstr>Deductive Communication</vt:lpstr>
      <vt:lpstr>O</vt:lpstr>
      <vt:lpstr>STOP</vt:lpstr>
      <vt:lpstr>Progress </vt:lpstr>
      <vt:lpstr>In Summary</vt:lpstr>
      <vt:lpstr>Take What You Learned</vt:lpstr>
      <vt:lpstr>Sustaining Visibility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Donna Rustigian Mac</dc:creator>
  <cp:lastModifiedBy>Donna Rustigian Mac</cp:lastModifiedBy>
  <cp:revision>1</cp:revision>
  <dcterms:created xsi:type="dcterms:W3CDTF">2026-07-10T15:41:49Z</dcterms:created>
  <dcterms:modified xsi:type="dcterms:W3CDTF">2026-07-29T19:46:37Z</dcterms:modified>
</cp:coreProperties>
</file>