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1"/>
  </p:notesMasterIdLst>
  <p:sldIdLst>
    <p:sldId id="264" r:id="rId5"/>
    <p:sldId id="263" r:id="rId6"/>
    <p:sldId id="262" r:id="rId7"/>
    <p:sldId id="260" r:id="rId8"/>
    <p:sldId id="261" r:id="rId9"/>
    <p:sldId id="265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234D"/>
    <a:srgbClr val="00B9F2"/>
    <a:srgbClr val="084F54"/>
    <a:srgbClr val="32D576"/>
    <a:srgbClr val="031B7D"/>
    <a:srgbClr val="D11967"/>
    <a:srgbClr val="11256E"/>
    <a:srgbClr val="EF6A39"/>
    <a:srgbClr val="F58320"/>
    <a:srgbClr val="8808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CD1B77-9FDF-474D-995F-3AC79CF4BEE4}" v="2" dt="2025-05-22T19:16:38.1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39" d="100"/>
          <a:sy n="139" d="100"/>
        </p:scale>
        <p:origin x="80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othy Friedlander" userId="049e9485-e92f-48b3-ac77-57b450e3e471" providerId="ADAL" clId="{68CD1B77-9FDF-474D-995F-3AC79CF4BEE4}"/>
    <pc:docChg chg="undo custSel addSld delSld modSld">
      <pc:chgData name="Dorothy Friedlander" userId="049e9485-e92f-48b3-ac77-57b450e3e471" providerId="ADAL" clId="{68CD1B77-9FDF-474D-995F-3AC79CF4BEE4}" dt="2025-05-22T19:17:06.693" v="14" actId="47"/>
      <pc:docMkLst>
        <pc:docMk/>
      </pc:docMkLst>
      <pc:sldChg chg="addSp delSp modSp mod">
        <pc:chgData name="Dorothy Friedlander" userId="049e9485-e92f-48b3-ac77-57b450e3e471" providerId="ADAL" clId="{68CD1B77-9FDF-474D-995F-3AC79CF4BEE4}" dt="2025-05-22T19:17:01.090" v="13" actId="207"/>
        <pc:sldMkLst>
          <pc:docMk/>
          <pc:sldMk cId="1560873638" sldId="265"/>
        </pc:sldMkLst>
        <pc:spChg chg="del">
          <ac:chgData name="Dorothy Friedlander" userId="049e9485-e92f-48b3-ac77-57b450e3e471" providerId="ADAL" clId="{68CD1B77-9FDF-474D-995F-3AC79CF4BEE4}" dt="2025-05-22T19:16:28.675" v="3" actId="478"/>
          <ac:spMkLst>
            <pc:docMk/>
            <pc:sldMk cId="1560873638" sldId="265"/>
            <ac:spMk id="2" creationId="{0F352D9F-1F96-4C35-BA47-5D1D04C8CCF8}"/>
          </ac:spMkLst>
        </pc:spChg>
        <pc:spChg chg="add mod">
          <ac:chgData name="Dorothy Friedlander" userId="049e9485-e92f-48b3-ac77-57b450e3e471" providerId="ADAL" clId="{68CD1B77-9FDF-474D-995F-3AC79CF4BEE4}" dt="2025-05-22T19:17:01.090" v="13" actId="207"/>
          <ac:spMkLst>
            <pc:docMk/>
            <pc:sldMk cId="1560873638" sldId="265"/>
            <ac:spMk id="5" creationId="{068CF0C1-384F-F363-E2DC-B8EF88EAC315}"/>
          </ac:spMkLst>
        </pc:spChg>
        <pc:spChg chg="add mod">
          <ac:chgData name="Dorothy Friedlander" userId="049e9485-e92f-48b3-ac77-57b450e3e471" providerId="ADAL" clId="{68CD1B77-9FDF-474D-995F-3AC79CF4BEE4}" dt="2025-05-22T19:16:38.113" v="4"/>
          <ac:spMkLst>
            <pc:docMk/>
            <pc:sldMk cId="1560873638" sldId="265"/>
            <ac:spMk id="6" creationId="{201DD323-51B5-4341-AF0E-974FF9E48BF0}"/>
          </ac:spMkLst>
        </pc:spChg>
      </pc:sldChg>
      <pc:sldChg chg="add del">
        <pc:chgData name="Dorothy Friedlander" userId="049e9485-e92f-48b3-ac77-57b450e3e471" providerId="ADAL" clId="{68CD1B77-9FDF-474D-995F-3AC79CF4BEE4}" dt="2025-05-22T19:17:06.693" v="14" actId="47"/>
        <pc:sldMkLst>
          <pc:docMk/>
          <pc:sldMk cId="2275200830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C039F-DFE2-1741-9F85-0F46EB3F8FE7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73FE07-EBF9-7C44-8617-DCFB61ED3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841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5DCF06-B104-2946-7DEB-97130BF539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7428" y="4378712"/>
            <a:ext cx="9182235" cy="76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629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D234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CF82DC-D183-01BC-3534-A1D685634B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7428" y="4378712"/>
            <a:ext cx="9182235" cy="76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0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611746"/>
            <a:ext cx="7886700" cy="1277525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1909512"/>
            <a:ext cx="7886700" cy="61474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0830EE-779A-F944-B3E3-9D4146E44D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7428" y="4378712"/>
            <a:ext cx="9182235" cy="76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15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27777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27777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12E9AB-91CE-75BF-BDB4-AE6A34ED37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7428" y="4378712"/>
            <a:ext cx="9182235" cy="76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970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>
            <a:lvl1pPr>
              <a:defRPr>
                <a:solidFill>
                  <a:srgbClr val="1D234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2776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2776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5A24557-C644-6FA2-584F-F7A61E833C7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7428" y="4378712"/>
            <a:ext cx="9182235" cy="76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296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D234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4022EB-C218-5346-A786-79945721C49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7428" y="4378712"/>
            <a:ext cx="9182235" cy="76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582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2964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2758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5946FB-DA55-4A02-A003-D55CC1B48704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rcRect/>
          <a:stretch/>
        </p:blipFill>
        <p:spPr>
          <a:xfrm>
            <a:off x="-7428" y="4378712"/>
            <a:ext cx="9182235" cy="76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13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rgbClr val="1D234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75B5D8-51E3-BFF7-D755-98D37C361746}"/>
              </a:ext>
            </a:extLst>
          </p:cNvPr>
          <p:cNvSpPr txBox="1"/>
          <p:nvPr/>
        </p:nvSpPr>
        <p:spPr>
          <a:xfrm>
            <a:off x="2103863" y="2886307"/>
            <a:ext cx="49362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name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6A11042-57B3-5B76-D3EF-1881651DEB5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499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D234D"/>
                </a:solidFill>
              </a:rPr>
              <a:t>Session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1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D234D"/>
                </a:solidFill>
              </a:rPr>
              <a:t>Session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182861"/>
            <a:ext cx="3886200" cy="277777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B9F2"/>
                </a:solidFill>
              </a:rPr>
              <a:t>Speaker 1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Title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Company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B9F2"/>
                </a:solidFill>
              </a:rPr>
              <a:t>Speaker 2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Title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Company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68016"/>
            <a:ext cx="3886200" cy="277777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B9F2"/>
                </a:solidFill>
              </a:rPr>
              <a:t>Speaker 3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Title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Company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B9F2"/>
                </a:solidFill>
              </a:rPr>
              <a:t>Speaker 4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Title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Company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3DB597-19BC-C16E-9FA8-7C75B23A606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7428" y="4378712"/>
            <a:ext cx="9182235" cy="76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549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D234D"/>
                </a:solidFill>
              </a:rPr>
              <a:t>Use this for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Slide text bullet</a:t>
            </a:r>
          </a:p>
          <a:p>
            <a:r>
              <a:rPr lang="en-US" dirty="0"/>
              <a:t>Slide text bullet </a:t>
            </a:r>
          </a:p>
          <a:p>
            <a:r>
              <a:rPr lang="en-US" dirty="0"/>
              <a:t>Slide text bullet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131C7B-913D-CBE6-7CFB-4454FC9B76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7428" y="4378712"/>
            <a:ext cx="9182235" cy="76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980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1D234D"/>
                </a:solidFill>
              </a:rPr>
              <a:t>Main Header</a:t>
            </a:r>
            <a:br>
              <a:rPr lang="en-US" sz="2400" dirty="0">
                <a:solidFill>
                  <a:srgbClr val="D11967"/>
                </a:solidFill>
              </a:rPr>
            </a:br>
            <a:r>
              <a:rPr lang="en-US" sz="2400" dirty="0">
                <a:solidFill>
                  <a:srgbClr val="00B9F2"/>
                </a:solidFill>
              </a:rPr>
              <a:t>sub header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CEA559-B51F-4867-E63F-B0F6E08806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7428" y="4378712"/>
            <a:ext cx="9182235" cy="76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34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3457354-07FF-5FAF-0E9B-643BB78AE6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7428" y="4378712"/>
            <a:ext cx="9182235" cy="76478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68CF0C1-384F-F363-E2DC-B8EF88EAC315}"/>
              </a:ext>
            </a:extLst>
          </p:cNvPr>
          <p:cNvSpPr txBox="1"/>
          <p:nvPr/>
        </p:nvSpPr>
        <p:spPr>
          <a:xfrm>
            <a:off x="790647" y="369490"/>
            <a:ext cx="752832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Last Slide Lists Actionable Takeaways From Session </a:t>
            </a:r>
            <a:r>
              <a:rPr lang="en-US" sz="2000" i="1" dirty="0">
                <a:solidFill>
                  <a:srgbClr val="FF0000"/>
                </a:solidFill>
              </a:rPr>
              <a:t>(prefer operational tactics)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01DD323-51B5-4341-AF0E-974FF9E48BF0}"/>
              </a:ext>
            </a:extLst>
          </p:cNvPr>
          <p:cNvSpPr txBox="1">
            <a:spLocks/>
          </p:cNvSpPr>
          <p:nvPr/>
        </p:nvSpPr>
        <p:spPr>
          <a:xfrm>
            <a:off x="628650" y="1369219"/>
            <a:ext cx="7886700" cy="275846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Takeaway #1</a:t>
            </a:r>
          </a:p>
          <a:p>
            <a:r>
              <a:rPr lang="en-US"/>
              <a:t>Takeaway #2 </a:t>
            </a:r>
          </a:p>
          <a:p>
            <a:r>
              <a:rPr lang="en-US"/>
              <a:t>Takeaway #3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873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63faf00-1345-4868-af44-c681753dfdc1">
      <Terms xmlns="http://schemas.microsoft.com/office/infopath/2007/PartnerControls"/>
    </lcf76f155ced4ddcb4097134ff3c332f>
    <Added xmlns="763faf00-1345-4868-af44-c681753dfdc1" xsi:nil="true"/>
    <TaxCatchAll xmlns="41b1a4f8-138d-4ee6-a5cb-da9d90ebaf7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8BF2829554FC429AD88165B0CFFB30" ma:contentTypeVersion="17" ma:contentTypeDescription="Create a new document." ma:contentTypeScope="" ma:versionID="58c8df50694ced11a13e1cc88bcd4f07">
  <xsd:schema xmlns:xsd="http://www.w3.org/2001/XMLSchema" xmlns:xs="http://www.w3.org/2001/XMLSchema" xmlns:p="http://schemas.microsoft.com/office/2006/metadata/properties" xmlns:ns2="763faf00-1345-4868-af44-c681753dfdc1" xmlns:ns3="41b1a4f8-138d-4ee6-a5cb-da9d90ebaf72" targetNamespace="http://schemas.microsoft.com/office/2006/metadata/properties" ma:root="true" ma:fieldsID="877310f15abc1f802d8df8448fd20d61" ns2:_="" ns3:_="">
    <xsd:import namespace="763faf00-1345-4868-af44-c681753dfdc1"/>
    <xsd:import namespace="41b1a4f8-138d-4ee6-a5cb-da9d90ebaf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  <xsd:element ref="ns2:Add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3faf00-1345-4868-af44-c681753dfd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2e6ee2e-04b3-49ea-b2b4-c4a3410cfe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Added" ma:index="24" nillable="true" ma:displayName="Added" ma:format="DateOnly" ma:internalName="Add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b1a4f8-138d-4ee6-a5cb-da9d90ebaf7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bd41784-6162-4529-816f-e1063a220cb8}" ma:internalName="TaxCatchAll" ma:showField="CatchAllData" ma:web="41b1a4f8-138d-4ee6-a5cb-da9d90ebaf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736485-73A8-4B40-9631-CF97E9689E89}">
  <ds:schemaRefs>
    <ds:schemaRef ds:uri="http://purl.org/dc/elements/1.1/"/>
    <ds:schemaRef ds:uri="http://schemas.microsoft.com/office/2006/metadata/properties"/>
    <ds:schemaRef ds:uri="http://www.w3.org/XML/1998/namespace"/>
    <ds:schemaRef ds:uri="http://purl.org/dc/terms/"/>
    <ds:schemaRef ds:uri="35b2be36-1f58-4fbf-8df8-db9f01ef9d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d5272e6c-2adb-4d71-a95f-1b01ea15e848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DC4B24E-9C05-4E72-8AF4-826C72E5EF8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F91597-E176-481B-9708-100D02542BE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61</Words>
  <Application>Microsoft Office PowerPoint</Application>
  <PresentationFormat>On-screen Show (16:9)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Session name</vt:lpstr>
      <vt:lpstr>Session Title</vt:lpstr>
      <vt:lpstr>Use this for header</vt:lpstr>
      <vt:lpstr>Main Header sub header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Murphy</dc:creator>
  <cp:lastModifiedBy>Dorothy Friedlander</cp:lastModifiedBy>
  <cp:revision>7</cp:revision>
  <dcterms:created xsi:type="dcterms:W3CDTF">2021-03-24T13:56:07Z</dcterms:created>
  <dcterms:modified xsi:type="dcterms:W3CDTF">2025-05-22T19:17:10Z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0x010100D08BF2829554FC429AD88165B0CFFB30</vt:lpwstr>
  </property>
  <property fmtid="{D5CDD505-2E9C-101B-9397-08002B2CF9AE}" pid="3" name="Order">
    <vt:r8>100</vt:r8>
  </property>
  <property fmtid="{D5CDD505-2E9C-101B-9397-08002B2CF9AE}" pid="4" name="MediaServiceImageTags">
    <vt:lpwstr/>
  </property>
</Properties>
</file>