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7" r:id="rId5"/>
    <p:sldId id="256" r:id="rId6"/>
    <p:sldId id="258" r:id="rId7"/>
    <p:sldId id="259" r:id="rId8"/>
    <p:sldId id="261" r:id="rId9"/>
    <p:sldId id="260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18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A8E4C4-A565-FB40-AD5E-556DAD882F8D}" v="2" dt="2025-11-13T21:01:07.5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39"/>
    <p:restoredTop sz="94669"/>
  </p:normalViewPr>
  <p:slideViewPr>
    <p:cSldViewPr snapToGrid="0">
      <p:cViewPr varScale="1">
        <p:scale>
          <a:sx n="138" d="100"/>
          <a:sy n="138" d="100"/>
        </p:scale>
        <p:origin x="72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204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420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EF185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966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5330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26927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9800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26820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26820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960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7"/>
            <a:ext cx="3868340" cy="21724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1724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252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48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5949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33613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53365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83211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371888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56940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552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26843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521509E-B9EC-2775-630C-FAE7256DE170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4308474"/>
            <a:ext cx="9144000" cy="85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405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purple triangle logo&#10;&#10;AI-generated content may be incorrect.">
            <a:extLst>
              <a:ext uri="{FF2B5EF4-FFF2-40B4-BE49-F238E27FC236}">
                <a16:creationId xmlns:a16="http://schemas.microsoft.com/office/drawing/2014/main" id="{F48E9854-02E6-F5EB-2AD1-D9C287ECA9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027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8F7CA-4CD2-F27C-0579-00DA161B7E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469628"/>
          </a:xfrm>
        </p:spPr>
        <p:txBody>
          <a:bodyPr anchor="b" anchorCtr="0"/>
          <a:lstStyle/>
          <a:p>
            <a:pPr algn="l"/>
            <a:r>
              <a:rPr lang="en-US" dirty="0"/>
              <a:t>Session name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20579C-552E-C7EA-D77C-6EB1B96554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534427"/>
            <a:ext cx="6858000" cy="711459"/>
          </a:xfrm>
        </p:spPr>
        <p:txBody>
          <a:bodyPr/>
          <a:lstStyle/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534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1AA97-6F7C-E832-7683-CEEFD9963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name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D6AB98-7F6C-E8D2-914F-C396A608E35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EF185C"/>
                </a:solidFill>
              </a:rPr>
              <a:t>Speaker 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Title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Company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EF185C"/>
                </a:solidFill>
              </a:rPr>
              <a:t>Speaker 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Title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Company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AF4F0C-4AD8-579C-8E44-974705E481F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EF185C"/>
                </a:solidFill>
              </a:rPr>
              <a:t>Speaker 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Title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Company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EF185C"/>
                </a:solidFill>
              </a:rPr>
              <a:t>Speaker 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Title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Company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582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B6EDF-CFE9-B2B6-B203-605EBD212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EF185C"/>
                </a:solidFill>
              </a:rPr>
              <a:t>Title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AE04C0-5ABA-11D1-3231-ED5FA5D1FC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Bullet points here</a:t>
            </a:r>
          </a:p>
        </p:txBody>
      </p:sp>
    </p:spTree>
    <p:extLst>
      <p:ext uri="{BB962C8B-B14F-4D97-AF65-F5344CB8AC3E}">
        <p14:creationId xmlns:p14="http://schemas.microsoft.com/office/powerpoint/2010/main" val="1862130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F525F-0155-1FF2-875F-C7A280E8F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ADA1F-9B06-A917-5E76-D4A55AD54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786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2DA67-8E91-D416-0EAF-93CC41B72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E9335-F8B6-0471-8FCF-72A3BACCE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570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8BF2829554FC429AD88165B0CFFB30" ma:contentTypeVersion="17" ma:contentTypeDescription="Create a new document." ma:contentTypeScope="" ma:versionID="32dce290c6a1062ba7f1562c445818ed">
  <xsd:schema xmlns:xsd="http://www.w3.org/2001/XMLSchema" xmlns:xs="http://www.w3.org/2001/XMLSchema" xmlns:p="http://schemas.microsoft.com/office/2006/metadata/properties" xmlns:ns2="763faf00-1345-4868-af44-c681753dfdc1" xmlns:ns3="41b1a4f8-138d-4ee6-a5cb-da9d90ebaf72" targetNamespace="http://schemas.microsoft.com/office/2006/metadata/properties" ma:root="true" ma:fieldsID="3e88653c7e999922aa146c0df892b903" ns2:_="" ns3:_="">
    <xsd:import namespace="763faf00-1345-4868-af44-c681753dfdc1"/>
    <xsd:import namespace="41b1a4f8-138d-4ee6-a5cb-da9d90ebaf7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  <xsd:element ref="ns2:Add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3faf00-1345-4868-af44-c681753dfd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32e6ee2e-04b3-49ea-b2b4-c4a3410cfef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  <xsd:element name="Added" ma:index="24" nillable="true" ma:displayName="Added" ma:format="DateOnly" ma:internalName="Add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b1a4f8-138d-4ee6-a5cb-da9d90ebaf72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0bd41784-6162-4529-816f-e1063a220cb8}" ma:internalName="TaxCatchAll" ma:showField="CatchAllData" ma:web="41b1a4f8-138d-4ee6-a5cb-da9d90ebaf7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63faf00-1345-4868-af44-c681753dfdc1">
      <Terms xmlns="http://schemas.microsoft.com/office/infopath/2007/PartnerControls"/>
    </lcf76f155ced4ddcb4097134ff3c332f>
    <Added xmlns="763faf00-1345-4868-af44-c681753dfdc1" xsi:nil="true"/>
    <TaxCatchAll xmlns="41b1a4f8-138d-4ee6-a5cb-da9d90ebaf72" xsi:nil="true"/>
  </documentManagement>
</p:properties>
</file>

<file path=customXml/itemProps1.xml><?xml version="1.0" encoding="utf-8"?>
<ds:datastoreItem xmlns:ds="http://schemas.openxmlformats.org/officeDocument/2006/customXml" ds:itemID="{B99B72BB-665A-40E7-8A55-F47B27FF74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4966EA9-1761-41AD-9890-DA991B004E68}"/>
</file>

<file path=customXml/itemProps3.xml><?xml version="1.0" encoding="utf-8"?>
<ds:datastoreItem xmlns:ds="http://schemas.openxmlformats.org/officeDocument/2006/customXml" ds:itemID="{35D59F96-7A9A-43EB-9525-09AC782320B7}">
  <ds:schemaRefs>
    <ds:schemaRef ds:uri="http://schemas.microsoft.com/office/2006/metadata/properties"/>
    <ds:schemaRef ds:uri="http://schemas.microsoft.com/office/infopath/2007/PartnerControls"/>
    <ds:schemaRef ds:uri="35b2be36-1f58-4fbf-8df8-db9f01ef9d9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27</Words>
  <Application>Microsoft Office PowerPoint</Application>
  <PresentationFormat>On-screen Show (16:9)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Office Theme</vt:lpstr>
      <vt:lpstr>PowerPoint Presentation</vt:lpstr>
      <vt:lpstr>Session name</vt:lpstr>
      <vt:lpstr>Session name</vt:lpstr>
      <vt:lpstr>Title here</vt:lpstr>
      <vt:lpstr>Title here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Susan Einfalt</dc:creator>
  <cp:lastModifiedBy>Kati Brown</cp:lastModifiedBy>
  <cp:revision>1</cp:revision>
  <dcterms:created xsi:type="dcterms:W3CDTF">2025-11-13T20:47:20Z</dcterms:created>
  <dcterms:modified xsi:type="dcterms:W3CDTF">2026-01-14T20:19:31Z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0x010100D08BF2829554FC429AD88165B0CFFB30</vt:lpwstr>
  </property>
  <property fmtid="{D5CDD505-2E9C-101B-9397-08002B2CF9AE}" pid="3" name="MediaServiceImageTags">
    <vt:lpwstr/>
  </property>
</Properties>
</file>